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3840">
          <p15:clr>
            <a:srgbClr val="000000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5" roundtripDataSignature="AMtx7mjQQg+UgsVgM7HHU1yiw+xFq/UHF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6C61121-A58C-491E-A7E2-0397F0ECF362}" v="200" dt="2022-11-10T14:23:43.208"/>
    <p1510:client id="{8B8ABBDF-121C-4FFF-908C-EC46278E0054}" v="155" dt="2022-11-12T06:56:49.7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160"/>
        <p:guide pos="384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customschemas.google.com/relationships/presentationmetadata" Target="meta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189037f0f9a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g189037f0f9a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2"/>
          <p:cNvSpPr txBox="1">
            <a:spLocks noGrp="1"/>
          </p:cNvSpPr>
          <p:nvPr>
            <p:ph type="ctrTitle"/>
          </p:nvPr>
        </p:nvSpPr>
        <p:spPr>
          <a:xfrm>
            <a:off x="762000" y="1524000"/>
            <a:ext cx="106680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2"/>
          <p:cNvSpPr txBox="1">
            <a:spLocks noGrp="1"/>
          </p:cNvSpPr>
          <p:nvPr>
            <p:ph type="subTitle" idx="1"/>
          </p:nvPr>
        </p:nvSpPr>
        <p:spPr>
          <a:xfrm>
            <a:off x="762000" y="4571999"/>
            <a:ext cx="106680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 algn="ctr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7" name="Google Shape;17;p32"/>
          <p:cNvSpPr txBox="1">
            <a:spLocks noGrp="1"/>
          </p:cNvSpPr>
          <p:nvPr>
            <p:ph type="dt" idx="10"/>
          </p:nvPr>
        </p:nvSpPr>
        <p:spPr>
          <a:xfrm>
            <a:off x="9389165" y="194320"/>
            <a:ext cx="204083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2"/>
          <p:cNvSpPr txBox="1">
            <a:spLocks noGrp="1"/>
          </p:cNvSpPr>
          <p:nvPr>
            <p:ph type="ftr" idx="11"/>
          </p:nvPr>
        </p:nvSpPr>
        <p:spPr>
          <a:xfrm>
            <a:off x="761999" y="6356350"/>
            <a:ext cx="661283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2"/>
          <p:cNvSpPr txBox="1">
            <a:spLocks noGrp="1"/>
          </p:cNvSpPr>
          <p:nvPr>
            <p:ph type="sldNum" idx="12"/>
          </p:nvPr>
        </p:nvSpPr>
        <p:spPr>
          <a:xfrm>
            <a:off x="9906000" y="6356350"/>
            <a:ext cx="1524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41"/>
          <p:cNvSpPr txBox="1">
            <a:spLocks noGrp="1"/>
          </p:cNvSpPr>
          <p:nvPr>
            <p:ph type="title"/>
          </p:nvPr>
        </p:nvSpPr>
        <p:spPr>
          <a:xfrm>
            <a:off x="762000" y="762000"/>
            <a:ext cx="106680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1"/>
          <p:cNvSpPr txBox="1">
            <a:spLocks noGrp="1"/>
          </p:cNvSpPr>
          <p:nvPr>
            <p:ph type="body" idx="1"/>
          </p:nvPr>
        </p:nvSpPr>
        <p:spPr>
          <a:xfrm rot="5400000">
            <a:off x="4186959" y="-1138958"/>
            <a:ext cx="3818083" cy="106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41"/>
          <p:cNvSpPr txBox="1">
            <a:spLocks noGrp="1"/>
          </p:cNvSpPr>
          <p:nvPr>
            <p:ph type="dt" idx="10"/>
          </p:nvPr>
        </p:nvSpPr>
        <p:spPr>
          <a:xfrm>
            <a:off x="9389165" y="194320"/>
            <a:ext cx="204083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41"/>
          <p:cNvSpPr txBox="1">
            <a:spLocks noGrp="1"/>
          </p:cNvSpPr>
          <p:nvPr>
            <p:ph type="ftr" idx="11"/>
          </p:nvPr>
        </p:nvSpPr>
        <p:spPr>
          <a:xfrm>
            <a:off x="761999" y="6356350"/>
            <a:ext cx="661283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1"/>
          <p:cNvSpPr txBox="1">
            <a:spLocks noGrp="1"/>
          </p:cNvSpPr>
          <p:nvPr>
            <p:ph type="sldNum" idx="12"/>
          </p:nvPr>
        </p:nvSpPr>
        <p:spPr>
          <a:xfrm>
            <a:off x="9906000" y="6356350"/>
            <a:ext cx="1524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42"/>
          <p:cNvSpPr txBox="1">
            <a:spLocks noGrp="1"/>
          </p:cNvSpPr>
          <p:nvPr>
            <p:ph type="title"/>
          </p:nvPr>
        </p:nvSpPr>
        <p:spPr>
          <a:xfrm rot="5400000">
            <a:off x="7619997" y="2286000"/>
            <a:ext cx="5334001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2"/>
          <p:cNvSpPr txBox="1">
            <a:spLocks noGrp="1"/>
          </p:cNvSpPr>
          <p:nvPr>
            <p:ph type="body" idx="1"/>
          </p:nvPr>
        </p:nvSpPr>
        <p:spPr>
          <a:xfrm rot="5400000">
            <a:off x="1905000" y="-381000"/>
            <a:ext cx="5334001" cy="7619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p42"/>
          <p:cNvSpPr txBox="1">
            <a:spLocks noGrp="1"/>
          </p:cNvSpPr>
          <p:nvPr>
            <p:ph type="dt" idx="10"/>
          </p:nvPr>
        </p:nvSpPr>
        <p:spPr>
          <a:xfrm>
            <a:off x="9389165" y="194320"/>
            <a:ext cx="204083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42"/>
          <p:cNvSpPr txBox="1">
            <a:spLocks noGrp="1"/>
          </p:cNvSpPr>
          <p:nvPr>
            <p:ph type="ftr" idx="11"/>
          </p:nvPr>
        </p:nvSpPr>
        <p:spPr>
          <a:xfrm>
            <a:off x="761999" y="6356350"/>
            <a:ext cx="661283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42"/>
          <p:cNvSpPr txBox="1">
            <a:spLocks noGrp="1"/>
          </p:cNvSpPr>
          <p:nvPr>
            <p:ph type="sldNum" idx="12"/>
          </p:nvPr>
        </p:nvSpPr>
        <p:spPr>
          <a:xfrm>
            <a:off x="9906000" y="6356350"/>
            <a:ext cx="1524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3"/>
          <p:cNvSpPr txBox="1">
            <a:spLocks noGrp="1"/>
          </p:cNvSpPr>
          <p:nvPr>
            <p:ph type="title"/>
          </p:nvPr>
        </p:nvSpPr>
        <p:spPr>
          <a:xfrm>
            <a:off x="762000" y="762000"/>
            <a:ext cx="106680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3"/>
          <p:cNvSpPr txBox="1">
            <a:spLocks noGrp="1"/>
          </p:cNvSpPr>
          <p:nvPr>
            <p:ph type="body" idx="1"/>
          </p:nvPr>
        </p:nvSpPr>
        <p:spPr>
          <a:xfrm>
            <a:off x="762000" y="2286000"/>
            <a:ext cx="10668000" cy="38180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33"/>
          <p:cNvSpPr txBox="1">
            <a:spLocks noGrp="1"/>
          </p:cNvSpPr>
          <p:nvPr>
            <p:ph type="dt" idx="10"/>
          </p:nvPr>
        </p:nvSpPr>
        <p:spPr>
          <a:xfrm>
            <a:off x="9389165" y="194320"/>
            <a:ext cx="204083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3"/>
          <p:cNvSpPr txBox="1">
            <a:spLocks noGrp="1"/>
          </p:cNvSpPr>
          <p:nvPr>
            <p:ph type="ftr" idx="11"/>
          </p:nvPr>
        </p:nvSpPr>
        <p:spPr>
          <a:xfrm>
            <a:off x="761999" y="6356350"/>
            <a:ext cx="661283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3"/>
          <p:cNvSpPr txBox="1">
            <a:spLocks noGrp="1"/>
          </p:cNvSpPr>
          <p:nvPr>
            <p:ph type="sldNum" idx="12"/>
          </p:nvPr>
        </p:nvSpPr>
        <p:spPr>
          <a:xfrm>
            <a:off x="9906000" y="6356350"/>
            <a:ext cx="1524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4"/>
          <p:cNvSpPr txBox="1">
            <a:spLocks noGrp="1"/>
          </p:cNvSpPr>
          <p:nvPr>
            <p:ph type="title"/>
          </p:nvPr>
        </p:nvSpPr>
        <p:spPr>
          <a:xfrm>
            <a:off x="762000" y="1524000"/>
            <a:ext cx="10668000" cy="3038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34"/>
          <p:cNvSpPr txBox="1">
            <a:spLocks noGrp="1"/>
          </p:cNvSpPr>
          <p:nvPr>
            <p:ph type="body" idx="1"/>
          </p:nvPr>
        </p:nvSpPr>
        <p:spPr>
          <a:xfrm>
            <a:off x="762000" y="4589463"/>
            <a:ext cx="10668000" cy="1506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34"/>
          <p:cNvSpPr txBox="1">
            <a:spLocks noGrp="1"/>
          </p:cNvSpPr>
          <p:nvPr>
            <p:ph type="dt" idx="10"/>
          </p:nvPr>
        </p:nvSpPr>
        <p:spPr>
          <a:xfrm>
            <a:off x="9389165" y="194320"/>
            <a:ext cx="204083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4"/>
          <p:cNvSpPr txBox="1">
            <a:spLocks noGrp="1"/>
          </p:cNvSpPr>
          <p:nvPr>
            <p:ph type="ftr" idx="11"/>
          </p:nvPr>
        </p:nvSpPr>
        <p:spPr>
          <a:xfrm>
            <a:off x="761999" y="6356350"/>
            <a:ext cx="661283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4"/>
          <p:cNvSpPr txBox="1">
            <a:spLocks noGrp="1"/>
          </p:cNvSpPr>
          <p:nvPr>
            <p:ph type="sldNum" idx="12"/>
          </p:nvPr>
        </p:nvSpPr>
        <p:spPr>
          <a:xfrm>
            <a:off x="9906000" y="6356350"/>
            <a:ext cx="1524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35"/>
          <p:cNvSpPr txBox="1">
            <a:spLocks noGrp="1"/>
          </p:cNvSpPr>
          <p:nvPr>
            <p:ph type="title"/>
          </p:nvPr>
        </p:nvSpPr>
        <p:spPr>
          <a:xfrm>
            <a:off x="762000" y="762000"/>
            <a:ext cx="106680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5"/>
          <p:cNvSpPr txBox="1">
            <a:spLocks noGrp="1"/>
          </p:cNvSpPr>
          <p:nvPr>
            <p:ph type="body" idx="1"/>
          </p:nvPr>
        </p:nvSpPr>
        <p:spPr>
          <a:xfrm>
            <a:off x="762000" y="2285999"/>
            <a:ext cx="5151119" cy="3810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35"/>
          <p:cNvSpPr txBox="1">
            <a:spLocks noGrp="1"/>
          </p:cNvSpPr>
          <p:nvPr>
            <p:ph type="body" idx="2"/>
          </p:nvPr>
        </p:nvSpPr>
        <p:spPr>
          <a:xfrm>
            <a:off x="6278879" y="2285999"/>
            <a:ext cx="5151121" cy="3810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35"/>
          <p:cNvSpPr txBox="1">
            <a:spLocks noGrp="1"/>
          </p:cNvSpPr>
          <p:nvPr>
            <p:ph type="dt" idx="10"/>
          </p:nvPr>
        </p:nvSpPr>
        <p:spPr>
          <a:xfrm>
            <a:off x="9389165" y="194320"/>
            <a:ext cx="204083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35"/>
          <p:cNvSpPr txBox="1">
            <a:spLocks noGrp="1"/>
          </p:cNvSpPr>
          <p:nvPr>
            <p:ph type="ftr" idx="11"/>
          </p:nvPr>
        </p:nvSpPr>
        <p:spPr>
          <a:xfrm>
            <a:off x="761999" y="6356350"/>
            <a:ext cx="661283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5"/>
          <p:cNvSpPr txBox="1">
            <a:spLocks noGrp="1"/>
          </p:cNvSpPr>
          <p:nvPr>
            <p:ph type="sldNum" idx="12"/>
          </p:nvPr>
        </p:nvSpPr>
        <p:spPr>
          <a:xfrm>
            <a:off x="9906000" y="6356350"/>
            <a:ext cx="1524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36"/>
          <p:cNvSpPr txBox="1">
            <a:spLocks noGrp="1"/>
          </p:cNvSpPr>
          <p:nvPr>
            <p:ph type="title"/>
          </p:nvPr>
        </p:nvSpPr>
        <p:spPr>
          <a:xfrm>
            <a:off x="762000" y="762000"/>
            <a:ext cx="106680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36"/>
          <p:cNvSpPr txBox="1">
            <a:spLocks noGrp="1"/>
          </p:cNvSpPr>
          <p:nvPr>
            <p:ph type="body" idx="1"/>
          </p:nvPr>
        </p:nvSpPr>
        <p:spPr>
          <a:xfrm>
            <a:off x="762000" y="2285999"/>
            <a:ext cx="5151119" cy="761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2" name="Google Shape;42;p36"/>
          <p:cNvSpPr txBox="1">
            <a:spLocks noGrp="1"/>
          </p:cNvSpPr>
          <p:nvPr>
            <p:ph type="body" idx="2"/>
          </p:nvPr>
        </p:nvSpPr>
        <p:spPr>
          <a:xfrm>
            <a:off x="762000" y="3048000"/>
            <a:ext cx="5151119" cy="30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36"/>
          <p:cNvSpPr txBox="1">
            <a:spLocks noGrp="1"/>
          </p:cNvSpPr>
          <p:nvPr>
            <p:ph type="body" idx="3"/>
          </p:nvPr>
        </p:nvSpPr>
        <p:spPr>
          <a:xfrm>
            <a:off x="6278878" y="2286000"/>
            <a:ext cx="5151122" cy="761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4" name="Google Shape;44;p36"/>
          <p:cNvSpPr txBox="1">
            <a:spLocks noGrp="1"/>
          </p:cNvSpPr>
          <p:nvPr>
            <p:ph type="body" idx="4"/>
          </p:nvPr>
        </p:nvSpPr>
        <p:spPr>
          <a:xfrm>
            <a:off x="6278878" y="3048000"/>
            <a:ext cx="5151122" cy="30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36"/>
          <p:cNvSpPr txBox="1">
            <a:spLocks noGrp="1"/>
          </p:cNvSpPr>
          <p:nvPr>
            <p:ph type="dt" idx="10"/>
          </p:nvPr>
        </p:nvSpPr>
        <p:spPr>
          <a:xfrm>
            <a:off x="9389165" y="194320"/>
            <a:ext cx="204083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6"/>
          <p:cNvSpPr txBox="1">
            <a:spLocks noGrp="1"/>
          </p:cNvSpPr>
          <p:nvPr>
            <p:ph type="ftr" idx="11"/>
          </p:nvPr>
        </p:nvSpPr>
        <p:spPr>
          <a:xfrm>
            <a:off x="761999" y="6356350"/>
            <a:ext cx="661283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6"/>
          <p:cNvSpPr txBox="1">
            <a:spLocks noGrp="1"/>
          </p:cNvSpPr>
          <p:nvPr>
            <p:ph type="sldNum" idx="12"/>
          </p:nvPr>
        </p:nvSpPr>
        <p:spPr>
          <a:xfrm>
            <a:off x="9906000" y="6356350"/>
            <a:ext cx="1524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7"/>
          <p:cNvSpPr txBox="1">
            <a:spLocks noGrp="1"/>
          </p:cNvSpPr>
          <p:nvPr>
            <p:ph type="title"/>
          </p:nvPr>
        </p:nvSpPr>
        <p:spPr>
          <a:xfrm>
            <a:off x="762000" y="762000"/>
            <a:ext cx="106680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37"/>
          <p:cNvSpPr txBox="1">
            <a:spLocks noGrp="1"/>
          </p:cNvSpPr>
          <p:nvPr>
            <p:ph type="dt" idx="10"/>
          </p:nvPr>
        </p:nvSpPr>
        <p:spPr>
          <a:xfrm>
            <a:off x="9389165" y="194320"/>
            <a:ext cx="204083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7"/>
          <p:cNvSpPr txBox="1">
            <a:spLocks noGrp="1"/>
          </p:cNvSpPr>
          <p:nvPr>
            <p:ph type="ftr" idx="11"/>
          </p:nvPr>
        </p:nvSpPr>
        <p:spPr>
          <a:xfrm>
            <a:off x="761999" y="6356350"/>
            <a:ext cx="661283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7"/>
          <p:cNvSpPr txBox="1">
            <a:spLocks noGrp="1"/>
          </p:cNvSpPr>
          <p:nvPr>
            <p:ph type="sldNum" idx="12"/>
          </p:nvPr>
        </p:nvSpPr>
        <p:spPr>
          <a:xfrm>
            <a:off x="9906000" y="6356350"/>
            <a:ext cx="1524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8"/>
          <p:cNvSpPr txBox="1">
            <a:spLocks noGrp="1"/>
          </p:cNvSpPr>
          <p:nvPr>
            <p:ph type="dt" idx="10"/>
          </p:nvPr>
        </p:nvSpPr>
        <p:spPr>
          <a:xfrm>
            <a:off x="9389165" y="194320"/>
            <a:ext cx="204083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8"/>
          <p:cNvSpPr txBox="1">
            <a:spLocks noGrp="1"/>
          </p:cNvSpPr>
          <p:nvPr>
            <p:ph type="ftr" idx="11"/>
          </p:nvPr>
        </p:nvSpPr>
        <p:spPr>
          <a:xfrm>
            <a:off x="761999" y="6356350"/>
            <a:ext cx="661283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8"/>
          <p:cNvSpPr txBox="1">
            <a:spLocks noGrp="1"/>
          </p:cNvSpPr>
          <p:nvPr>
            <p:ph type="sldNum" idx="12"/>
          </p:nvPr>
        </p:nvSpPr>
        <p:spPr>
          <a:xfrm>
            <a:off x="9906000" y="6356350"/>
            <a:ext cx="1524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39"/>
          <p:cNvSpPr txBox="1">
            <a:spLocks noGrp="1"/>
          </p:cNvSpPr>
          <p:nvPr>
            <p:ph type="title"/>
          </p:nvPr>
        </p:nvSpPr>
        <p:spPr>
          <a:xfrm>
            <a:off x="762000" y="761998"/>
            <a:ext cx="3810000" cy="1524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9"/>
          <p:cNvSpPr txBox="1">
            <a:spLocks noGrp="1"/>
          </p:cNvSpPr>
          <p:nvPr>
            <p:ph type="body" idx="1"/>
          </p:nvPr>
        </p:nvSpPr>
        <p:spPr>
          <a:xfrm>
            <a:off x="5334000" y="762001"/>
            <a:ext cx="6096000" cy="53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0" name="Google Shape;60;p39"/>
          <p:cNvSpPr txBox="1">
            <a:spLocks noGrp="1"/>
          </p:cNvSpPr>
          <p:nvPr>
            <p:ph type="body" idx="2"/>
          </p:nvPr>
        </p:nvSpPr>
        <p:spPr>
          <a:xfrm>
            <a:off x="762000" y="2286000"/>
            <a:ext cx="3810000" cy="3810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1" name="Google Shape;61;p39"/>
          <p:cNvSpPr txBox="1">
            <a:spLocks noGrp="1"/>
          </p:cNvSpPr>
          <p:nvPr>
            <p:ph type="dt" idx="10"/>
          </p:nvPr>
        </p:nvSpPr>
        <p:spPr>
          <a:xfrm>
            <a:off x="9389165" y="194320"/>
            <a:ext cx="204083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39"/>
          <p:cNvSpPr txBox="1">
            <a:spLocks noGrp="1"/>
          </p:cNvSpPr>
          <p:nvPr>
            <p:ph type="ftr" idx="11"/>
          </p:nvPr>
        </p:nvSpPr>
        <p:spPr>
          <a:xfrm>
            <a:off x="761999" y="6356350"/>
            <a:ext cx="661283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9"/>
          <p:cNvSpPr txBox="1">
            <a:spLocks noGrp="1"/>
          </p:cNvSpPr>
          <p:nvPr>
            <p:ph type="sldNum" idx="12"/>
          </p:nvPr>
        </p:nvSpPr>
        <p:spPr>
          <a:xfrm>
            <a:off x="9906000" y="6356350"/>
            <a:ext cx="1524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40"/>
          <p:cNvSpPr txBox="1">
            <a:spLocks noGrp="1"/>
          </p:cNvSpPr>
          <p:nvPr>
            <p:ph type="title"/>
          </p:nvPr>
        </p:nvSpPr>
        <p:spPr>
          <a:xfrm>
            <a:off x="762001" y="762000"/>
            <a:ext cx="3809999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0"/>
          <p:cNvSpPr>
            <a:spLocks noGrp="1"/>
          </p:cNvSpPr>
          <p:nvPr>
            <p:ph type="pic" idx="2"/>
          </p:nvPr>
        </p:nvSpPr>
        <p:spPr>
          <a:xfrm>
            <a:off x="5334000" y="762001"/>
            <a:ext cx="6021388" cy="5334000"/>
          </a:xfrm>
          <a:prstGeom prst="rect">
            <a:avLst/>
          </a:prstGeom>
          <a:noFill/>
          <a:ln>
            <a:noFill/>
          </a:ln>
        </p:spPr>
      </p:sp>
      <p:sp>
        <p:nvSpPr>
          <p:cNvPr id="67" name="Google Shape;67;p40"/>
          <p:cNvSpPr txBox="1">
            <a:spLocks noGrp="1"/>
          </p:cNvSpPr>
          <p:nvPr>
            <p:ph type="body" idx="1"/>
          </p:nvPr>
        </p:nvSpPr>
        <p:spPr>
          <a:xfrm>
            <a:off x="762001" y="2286000"/>
            <a:ext cx="3809999" cy="3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8" name="Google Shape;68;p40"/>
          <p:cNvSpPr txBox="1">
            <a:spLocks noGrp="1"/>
          </p:cNvSpPr>
          <p:nvPr>
            <p:ph type="dt" idx="10"/>
          </p:nvPr>
        </p:nvSpPr>
        <p:spPr>
          <a:xfrm>
            <a:off x="9389165" y="194320"/>
            <a:ext cx="204083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40"/>
          <p:cNvSpPr txBox="1">
            <a:spLocks noGrp="1"/>
          </p:cNvSpPr>
          <p:nvPr>
            <p:ph type="ftr" idx="11"/>
          </p:nvPr>
        </p:nvSpPr>
        <p:spPr>
          <a:xfrm>
            <a:off x="761999" y="6356350"/>
            <a:ext cx="661283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0"/>
          <p:cNvSpPr txBox="1">
            <a:spLocks noGrp="1"/>
          </p:cNvSpPr>
          <p:nvPr>
            <p:ph type="sldNum" idx="12"/>
          </p:nvPr>
        </p:nvSpPr>
        <p:spPr>
          <a:xfrm>
            <a:off x="9906000" y="6356350"/>
            <a:ext cx="1524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1"/>
          <p:cNvSpPr/>
          <p:nvPr/>
        </p:nvSpPr>
        <p:spPr>
          <a:xfrm>
            <a:off x="8157843" y="6244836"/>
            <a:ext cx="4034156" cy="613164"/>
          </a:xfrm>
          <a:custGeom>
            <a:avLst/>
            <a:gdLst/>
            <a:ahLst/>
            <a:cxnLst/>
            <a:rect l="l" t="t" r="r" b="b"/>
            <a:pathLst>
              <a:path w="4034156" h="613164" extrusionOk="0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venir"/>
              <a:buNone/>
            </a:pPr>
            <a:endParaRPr sz="1500" b="0" i="0" u="none" strike="noStrike" cap="non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7" name="Google Shape;7;p31"/>
          <p:cNvSpPr/>
          <p:nvPr/>
        </p:nvSpPr>
        <p:spPr>
          <a:xfrm>
            <a:off x="1" y="688126"/>
            <a:ext cx="448491" cy="1634252"/>
          </a:xfrm>
          <a:custGeom>
            <a:avLst/>
            <a:gdLst/>
            <a:ahLst/>
            <a:cxnLst/>
            <a:rect l="l" t="t" r="r" b="b"/>
            <a:pathLst>
              <a:path w="448491" h="1634252" extrusionOk="0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8" name="Google Shape;8;p31"/>
          <p:cNvSpPr/>
          <p:nvPr/>
        </p:nvSpPr>
        <p:spPr>
          <a:xfrm>
            <a:off x="7309459" y="6144069"/>
            <a:ext cx="4418271" cy="718159"/>
          </a:xfrm>
          <a:custGeom>
            <a:avLst/>
            <a:gdLst/>
            <a:ahLst/>
            <a:cxnLst/>
            <a:rect l="l" t="t" r="r" b="b"/>
            <a:pathLst>
              <a:path w="4418271" h="718159" extrusionOk="0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venir"/>
              <a:buNone/>
            </a:pPr>
            <a:endParaRPr sz="1800" b="0" i="0" u="none" strike="noStrike" cap="non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9" name="Google Shape;9;p31"/>
          <p:cNvSpPr txBox="1">
            <a:spLocks noGrp="1"/>
          </p:cNvSpPr>
          <p:nvPr>
            <p:ph type="title"/>
          </p:nvPr>
        </p:nvSpPr>
        <p:spPr>
          <a:xfrm>
            <a:off x="762000" y="762000"/>
            <a:ext cx="106680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" name="Google Shape;10;p31"/>
          <p:cNvSpPr txBox="1">
            <a:spLocks noGrp="1"/>
          </p:cNvSpPr>
          <p:nvPr>
            <p:ph type="body" idx="1"/>
          </p:nvPr>
        </p:nvSpPr>
        <p:spPr>
          <a:xfrm>
            <a:off x="762000" y="2286000"/>
            <a:ext cx="10668000" cy="38180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381000" algn="l" rtl="0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1371600" marR="0" lvl="2" indent="-355600" algn="l" rtl="0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1828800" marR="0" lvl="3" indent="-342900" algn="l" rtl="0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2286000" marR="0" lvl="4" indent="-342900" algn="l" rtl="0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endParaRPr/>
          </a:p>
        </p:txBody>
      </p:sp>
      <p:sp>
        <p:nvSpPr>
          <p:cNvPr id="11" name="Google Shape;11;p31"/>
          <p:cNvSpPr txBox="1">
            <a:spLocks noGrp="1"/>
          </p:cNvSpPr>
          <p:nvPr>
            <p:ph type="dt" idx="10"/>
          </p:nvPr>
        </p:nvSpPr>
        <p:spPr>
          <a:xfrm>
            <a:off x="9389165" y="194320"/>
            <a:ext cx="204083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endParaRPr/>
          </a:p>
        </p:txBody>
      </p:sp>
      <p:sp>
        <p:nvSpPr>
          <p:cNvPr id="12" name="Google Shape;12;p31"/>
          <p:cNvSpPr txBox="1">
            <a:spLocks noGrp="1"/>
          </p:cNvSpPr>
          <p:nvPr>
            <p:ph type="ftr" idx="11"/>
          </p:nvPr>
        </p:nvSpPr>
        <p:spPr>
          <a:xfrm>
            <a:off x="761999" y="6356350"/>
            <a:ext cx="661283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endParaRPr/>
          </a:p>
        </p:txBody>
      </p:sp>
      <p:sp>
        <p:nvSpPr>
          <p:cNvPr id="13" name="Google Shape;13;p31"/>
          <p:cNvSpPr txBox="1">
            <a:spLocks noGrp="1"/>
          </p:cNvSpPr>
          <p:nvPr>
            <p:ph type="sldNum" idx="12"/>
          </p:nvPr>
        </p:nvSpPr>
        <p:spPr>
          <a:xfrm>
            <a:off x="9906000" y="6356350"/>
            <a:ext cx="1524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88" name="Google Shape;88;p1"/>
          <p:cNvSpPr txBox="1">
            <a:spLocks noGrp="1"/>
          </p:cNvSpPr>
          <p:nvPr>
            <p:ph type="ctrTitle"/>
          </p:nvPr>
        </p:nvSpPr>
        <p:spPr>
          <a:xfrm>
            <a:off x="762000" y="1524000"/>
            <a:ext cx="106680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rial"/>
              <a:buNone/>
            </a:pPr>
            <a:endParaRPr sz="37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rial"/>
              <a:buNone/>
            </a:pPr>
            <a:endParaRPr sz="37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rial"/>
              <a:buNone/>
            </a:pPr>
            <a:r>
              <a:rPr lang="en-US" sz="3700"/>
              <a:t>Деятельность человека в интернете в наше время (20-е XXI века)</a:t>
            </a:r>
            <a:endParaRPr sz="3700"/>
          </a:p>
        </p:txBody>
      </p:sp>
      <p:sp>
        <p:nvSpPr>
          <p:cNvPr id="89" name="Google Shape;89;p1"/>
          <p:cNvSpPr txBox="1">
            <a:spLocks noGrp="1"/>
          </p:cNvSpPr>
          <p:nvPr>
            <p:ph type="subTitle" idx="1"/>
          </p:nvPr>
        </p:nvSpPr>
        <p:spPr>
          <a:xfrm>
            <a:off x="762000" y="4571999"/>
            <a:ext cx="45720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endParaRPr/>
          </a:p>
          <a:p>
            <a:pPr marL="0" lvl="0" indent="0" algn="ctr" rtl="0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/>
              <a:t>Составитель: Пойкин Никита, 9Б класс</a:t>
            </a:r>
            <a:endParaRPr/>
          </a:p>
        </p:txBody>
      </p:sp>
      <p:sp>
        <p:nvSpPr>
          <p:cNvPr id="90" name="Google Shape;90;p1"/>
          <p:cNvSpPr/>
          <p:nvPr/>
        </p:nvSpPr>
        <p:spPr>
          <a:xfrm rot="5400000">
            <a:off x="615181" y="-615181"/>
            <a:ext cx="1085312" cy="2315675"/>
          </a:xfrm>
          <a:custGeom>
            <a:avLst/>
            <a:gdLst/>
            <a:ahLst/>
            <a:cxnLst/>
            <a:rect l="l" t="t" r="r" b="b"/>
            <a:pathLst>
              <a:path w="1085312" h="2315675" extrusionOk="0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91" name="Google Shape;91;p1"/>
          <p:cNvSpPr/>
          <p:nvPr/>
        </p:nvSpPr>
        <p:spPr>
          <a:xfrm>
            <a:off x="7963906" y="5720962"/>
            <a:ext cx="4228094" cy="1137038"/>
          </a:xfrm>
          <a:custGeom>
            <a:avLst/>
            <a:gdLst/>
            <a:ahLst/>
            <a:cxnLst/>
            <a:rect l="l" t="t" r="r" b="b"/>
            <a:pathLst>
              <a:path w="4228094" h="1137038" extrusionOk="0">
                <a:moveTo>
                  <a:pt x="1673074" y="230"/>
                </a:moveTo>
                <a:cubicBezTo>
                  <a:pt x="2346512" y="4287"/>
                  <a:pt x="3048424" y="63583"/>
                  <a:pt x="3676781" y="298555"/>
                </a:cubicBezTo>
                <a:cubicBezTo>
                  <a:pt x="3793275" y="342114"/>
                  <a:pt x="3909477" y="384216"/>
                  <a:pt x="4025527" y="425010"/>
                </a:cubicBezTo>
                <a:lnTo>
                  <a:pt x="4228094" y="494088"/>
                </a:lnTo>
                <a:lnTo>
                  <a:pt x="4228094" y="1137038"/>
                </a:lnTo>
                <a:lnTo>
                  <a:pt x="0" y="1137038"/>
                </a:lnTo>
                <a:lnTo>
                  <a:pt x="18109" y="1068877"/>
                </a:lnTo>
                <a:cubicBezTo>
                  <a:pt x="95047" y="799139"/>
                  <a:pt x="194962" y="542008"/>
                  <a:pt x="362264" y="366637"/>
                </a:cubicBezTo>
                <a:cubicBezTo>
                  <a:pt x="622229" y="94062"/>
                  <a:pt x="1015836" y="6565"/>
                  <a:pt x="1386499" y="1522"/>
                </a:cubicBezTo>
                <a:cubicBezTo>
                  <a:pt x="1481245" y="198"/>
                  <a:pt x="1576869" y="-349"/>
                  <a:pt x="1673074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92" name="Google Shape;92;p1"/>
          <p:cNvSpPr/>
          <p:nvPr/>
        </p:nvSpPr>
        <p:spPr>
          <a:xfrm>
            <a:off x="7153921" y="5620196"/>
            <a:ext cx="5038078" cy="1237805"/>
          </a:xfrm>
          <a:custGeom>
            <a:avLst/>
            <a:gdLst/>
            <a:ahLst/>
            <a:cxnLst/>
            <a:rect l="l" t="t" r="r" b="b"/>
            <a:pathLst>
              <a:path w="5038078" h="1237805" extrusionOk="0">
                <a:moveTo>
                  <a:pt x="0" y="1237805"/>
                </a:moveTo>
                <a:lnTo>
                  <a:pt x="19230" y="1159609"/>
                </a:lnTo>
                <a:cubicBezTo>
                  <a:pt x="96961" y="850027"/>
                  <a:pt x="191605" y="533778"/>
                  <a:pt x="382219" y="333970"/>
                </a:cubicBezTo>
                <a:cubicBezTo>
                  <a:pt x="619171" y="85526"/>
                  <a:pt x="977934" y="5774"/>
                  <a:pt x="1315784" y="1178"/>
                </a:cubicBezTo>
                <a:lnTo>
                  <a:pt x="1576991" y="0"/>
                </a:lnTo>
                <a:cubicBezTo>
                  <a:pt x="2190813" y="3698"/>
                  <a:pt x="2830589" y="57744"/>
                  <a:pt x="3403320" y="271915"/>
                </a:cubicBezTo>
                <a:cubicBezTo>
                  <a:pt x="3828046" y="430728"/>
                  <a:pt x="4248519" y="568281"/>
                  <a:pt x="4672870" y="693394"/>
                </a:cubicBezTo>
                <a:lnTo>
                  <a:pt x="5038078" y="795719"/>
                </a:lnTo>
              </a:path>
            </a:pathLst>
          </a:custGeom>
          <a:noFill/>
          <a:ln w="12700" cap="flat" cmpd="sng">
            <a:solidFill>
              <a:srgbClr val="F3CA9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venir"/>
              <a:buNone/>
            </a:pPr>
            <a:endParaRPr sz="1800" b="0" i="0" u="none" strike="noStrike" cap="non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1"/>
          <p:cNvSpPr/>
          <p:nvPr/>
        </p:nvSpPr>
        <p:spPr>
          <a:xfrm>
            <a:off x="8157843" y="6244836"/>
            <a:ext cx="4034156" cy="613164"/>
          </a:xfrm>
          <a:custGeom>
            <a:avLst/>
            <a:gdLst/>
            <a:ahLst/>
            <a:cxnLst/>
            <a:rect l="l" t="t" r="r" b="b"/>
            <a:pathLst>
              <a:path w="4034156" h="613164" extrusionOk="0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venir"/>
              <a:buNone/>
            </a:pPr>
            <a:endParaRPr sz="1500" b="0" i="0" u="none" strike="noStrike" cap="non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87" name="Google Shape;187;p11"/>
          <p:cNvSpPr/>
          <p:nvPr/>
        </p:nvSpPr>
        <p:spPr>
          <a:xfrm>
            <a:off x="1" y="688126"/>
            <a:ext cx="448491" cy="1634252"/>
          </a:xfrm>
          <a:custGeom>
            <a:avLst/>
            <a:gdLst/>
            <a:ahLst/>
            <a:cxnLst/>
            <a:rect l="l" t="t" r="r" b="b"/>
            <a:pathLst>
              <a:path w="448491" h="1634252" extrusionOk="0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88" name="Google Shape;188;p11"/>
          <p:cNvSpPr/>
          <p:nvPr/>
        </p:nvSpPr>
        <p:spPr>
          <a:xfrm>
            <a:off x="7309459" y="6144069"/>
            <a:ext cx="4418271" cy="718159"/>
          </a:xfrm>
          <a:custGeom>
            <a:avLst/>
            <a:gdLst/>
            <a:ahLst/>
            <a:cxnLst/>
            <a:rect l="l" t="t" r="r" b="b"/>
            <a:pathLst>
              <a:path w="4418271" h="718159" extrusionOk="0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venir"/>
              <a:buNone/>
            </a:pPr>
            <a:endParaRPr sz="1800" b="0" i="0" u="none" strike="noStrike" cap="non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89" name="Google Shape;189;p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90" name="Google Shape;190;p11"/>
          <p:cNvSpPr/>
          <p:nvPr/>
        </p:nvSpPr>
        <p:spPr>
          <a:xfrm>
            <a:off x="0" y="0"/>
            <a:ext cx="6096000" cy="6858000"/>
          </a:xfrm>
          <a:custGeom>
            <a:avLst/>
            <a:gdLst/>
            <a:ahLst/>
            <a:cxnLst/>
            <a:rect l="l" t="t" r="r" b="b"/>
            <a:pathLst>
              <a:path w="6096000" h="6858000" extrusionOk="0">
                <a:moveTo>
                  <a:pt x="0" y="0"/>
                </a:moveTo>
                <a:lnTo>
                  <a:pt x="2758239" y="0"/>
                </a:lnTo>
                <a:lnTo>
                  <a:pt x="2916747" y="218181"/>
                </a:lnTo>
                <a:cubicBezTo>
                  <a:pt x="3525935" y="1023180"/>
                  <a:pt x="4281133" y="1818277"/>
                  <a:pt x="4839749" y="2631787"/>
                </a:cubicBezTo>
                <a:cubicBezTo>
                  <a:pt x="5571203" y="3696928"/>
                  <a:pt x="6122704" y="4799581"/>
                  <a:pt x="6095001" y="5672947"/>
                </a:cubicBezTo>
                <a:cubicBezTo>
                  <a:pt x="6083564" y="6040467"/>
                  <a:pt x="5972980" y="6348559"/>
                  <a:pt x="5792922" y="6612444"/>
                </a:cubicBezTo>
                <a:cubicBezTo>
                  <a:pt x="5755410" y="6667420"/>
                  <a:pt x="5714882" y="6720477"/>
                  <a:pt x="5671607" y="6771753"/>
                </a:cubicBezTo>
                <a:lnTo>
                  <a:pt x="559164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91" name="Google Shape;191;p11"/>
          <p:cNvSpPr/>
          <p:nvPr/>
        </p:nvSpPr>
        <p:spPr>
          <a:xfrm rot="7789134">
            <a:off x="2400596" y="454890"/>
            <a:ext cx="3969651" cy="5948221"/>
          </a:xfrm>
          <a:custGeom>
            <a:avLst/>
            <a:gdLst/>
            <a:ahLst/>
            <a:cxnLst/>
            <a:rect l="l" t="t" r="r" b="b"/>
            <a:pathLst>
              <a:path w="3969651" h="5948221" extrusionOk="0">
                <a:moveTo>
                  <a:pt x="0" y="5948221"/>
                </a:moveTo>
                <a:lnTo>
                  <a:pt x="1863" y="5698862"/>
                </a:lnTo>
                <a:cubicBezTo>
                  <a:pt x="27184" y="5017139"/>
                  <a:pt x="133214" y="4368297"/>
                  <a:pt x="320025" y="3799836"/>
                </a:cubicBezTo>
                <a:cubicBezTo>
                  <a:pt x="810579" y="2305232"/>
                  <a:pt x="2027133" y="1118138"/>
                  <a:pt x="3430486" y="295907"/>
                </a:cubicBezTo>
                <a:cubicBezTo>
                  <a:pt x="3545941" y="228312"/>
                  <a:pt x="3692079" y="146862"/>
                  <a:pt x="3863859" y="55612"/>
                </a:cubicBezTo>
                <a:lnTo>
                  <a:pt x="3969651" y="0"/>
                </a:lnTo>
              </a:path>
            </a:pathLst>
          </a:custGeom>
          <a:noFill/>
          <a:ln w="19050" cap="flat" cmpd="sng">
            <a:solidFill>
              <a:srgbClr val="F3CA9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venir"/>
              <a:buNone/>
            </a:pPr>
            <a:endParaRPr sz="1800" b="0" i="0" u="none" strike="noStrike" cap="non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92" name="Google Shape;192;p11"/>
          <p:cNvSpPr txBox="1">
            <a:spLocks noGrp="1"/>
          </p:cNvSpPr>
          <p:nvPr>
            <p:ph type="title"/>
          </p:nvPr>
        </p:nvSpPr>
        <p:spPr>
          <a:xfrm>
            <a:off x="830075" y="-1177100"/>
            <a:ext cx="129267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1. Как часто ты используешь Интернет?</a:t>
            </a:r>
            <a:endParaRPr/>
          </a:p>
        </p:txBody>
      </p:sp>
      <p:pic>
        <p:nvPicPr>
          <p:cNvPr id="193" name="Google Shape;193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31675" y="1534640"/>
            <a:ext cx="9906250" cy="495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2"/>
          <p:cNvSpPr/>
          <p:nvPr/>
        </p:nvSpPr>
        <p:spPr>
          <a:xfrm>
            <a:off x="8157843" y="6244836"/>
            <a:ext cx="4034156" cy="613164"/>
          </a:xfrm>
          <a:custGeom>
            <a:avLst/>
            <a:gdLst/>
            <a:ahLst/>
            <a:cxnLst/>
            <a:rect l="l" t="t" r="r" b="b"/>
            <a:pathLst>
              <a:path w="4034156" h="613164" extrusionOk="0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venir"/>
              <a:buNone/>
            </a:pPr>
            <a:endParaRPr sz="1500" b="0" i="0" u="none" strike="noStrike" cap="non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99" name="Google Shape;199;p12"/>
          <p:cNvSpPr/>
          <p:nvPr/>
        </p:nvSpPr>
        <p:spPr>
          <a:xfrm>
            <a:off x="1" y="688126"/>
            <a:ext cx="448491" cy="1634252"/>
          </a:xfrm>
          <a:custGeom>
            <a:avLst/>
            <a:gdLst/>
            <a:ahLst/>
            <a:cxnLst/>
            <a:rect l="l" t="t" r="r" b="b"/>
            <a:pathLst>
              <a:path w="448491" h="1634252" extrusionOk="0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00" name="Google Shape;200;p12"/>
          <p:cNvSpPr/>
          <p:nvPr/>
        </p:nvSpPr>
        <p:spPr>
          <a:xfrm>
            <a:off x="7309459" y="6144069"/>
            <a:ext cx="4418271" cy="718159"/>
          </a:xfrm>
          <a:custGeom>
            <a:avLst/>
            <a:gdLst/>
            <a:ahLst/>
            <a:cxnLst/>
            <a:rect l="l" t="t" r="r" b="b"/>
            <a:pathLst>
              <a:path w="4418271" h="718159" extrusionOk="0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venir"/>
              <a:buNone/>
            </a:pPr>
            <a:endParaRPr sz="1800" b="0" i="0" u="none" strike="noStrike" cap="non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01" name="Google Shape;201;p1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02" name="Google Shape;202;p12"/>
          <p:cNvSpPr/>
          <p:nvPr/>
        </p:nvSpPr>
        <p:spPr>
          <a:xfrm>
            <a:off x="0" y="0"/>
            <a:ext cx="6096000" cy="6858000"/>
          </a:xfrm>
          <a:custGeom>
            <a:avLst/>
            <a:gdLst/>
            <a:ahLst/>
            <a:cxnLst/>
            <a:rect l="l" t="t" r="r" b="b"/>
            <a:pathLst>
              <a:path w="6096000" h="6858000" extrusionOk="0">
                <a:moveTo>
                  <a:pt x="0" y="0"/>
                </a:moveTo>
                <a:lnTo>
                  <a:pt x="2758239" y="0"/>
                </a:lnTo>
                <a:lnTo>
                  <a:pt x="2916747" y="218181"/>
                </a:lnTo>
                <a:cubicBezTo>
                  <a:pt x="3525935" y="1023180"/>
                  <a:pt x="4281133" y="1818277"/>
                  <a:pt x="4839749" y="2631787"/>
                </a:cubicBezTo>
                <a:cubicBezTo>
                  <a:pt x="5571203" y="3696928"/>
                  <a:pt x="6122704" y="4799581"/>
                  <a:pt x="6095001" y="5672947"/>
                </a:cubicBezTo>
                <a:cubicBezTo>
                  <a:pt x="6083564" y="6040467"/>
                  <a:pt x="5972980" y="6348559"/>
                  <a:pt x="5792922" y="6612444"/>
                </a:cubicBezTo>
                <a:cubicBezTo>
                  <a:pt x="5755410" y="6667420"/>
                  <a:pt x="5714882" y="6720477"/>
                  <a:pt x="5671607" y="6771753"/>
                </a:cubicBezTo>
                <a:lnTo>
                  <a:pt x="559164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03" name="Google Shape;203;p12"/>
          <p:cNvSpPr/>
          <p:nvPr/>
        </p:nvSpPr>
        <p:spPr>
          <a:xfrm rot="7789134">
            <a:off x="2400596" y="454890"/>
            <a:ext cx="3969651" cy="5948221"/>
          </a:xfrm>
          <a:custGeom>
            <a:avLst/>
            <a:gdLst/>
            <a:ahLst/>
            <a:cxnLst/>
            <a:rect l="l" t="t" r="r" b="b"/>
            <a:pathLst>
              <a:path w="3969651" h="5948221" extrusionOk="0">
                <a:moveTo>
                  <a:pt x="0" y="5948221"/>
                </a:moveTo>
                <a:lnTo>
                  <a:pt x="1863" y="5698862"/>
                </a:lnTo>
                <a:cubicBezTo>
                  <a:pt x="27184" y="5017139"/>
                  <a:pt x="133214" y="4368297"/>
                  <a:pt x="320025" y="3799836"/>
                </a:cubicBezTo>
                <a:cubicBezTo>
                  <a:pt x="810579" y="2305232"/>
                  <a:pt x="2027133" y="1118138"/>
                  <a:pt x="3430486" y="295907"/>
                </a:cubicBezTo>
                <a:cubicBezTo>
                  <a:pt x="3545941" y="228312"/>
                  <a:pt x="3692079" y="146862"/>
                  <a:pt x="3863859" y="55612"/>
                </a:cubicBezTo>
                <a:lnTo>
                  <a:pt x="3969651" y="0"/>
                </a:lnTo>
              </a:path>
            </a:pathLst>
          </a:custGeom>
          <a:noFill/>
          <a:ln w="19050" cap="flat" cmpd="sng">
            <a:solidFill>
              <a:srgbClr val="F3CA9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venir"/>
              <a:buNone/>
            </a:pPr>
            <a:endParaRPr sz="1800" b="0" i="0" u="none" strike="noStrike" cap="non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04" name="Google Shape;204;p12"/>
          <p:cNvSpPr txBox="1">
            <a:spLocks noGrp="1"/>
          </p:cNvSpPr>
          <p:nvPr>
            <p:ph type="title"/>
          </p:nvPr>
        </p:nvSpPr>
        <p:spPr>
          <a:xfrm>
            <a:off x="2027992" y="-668450"/>
            <a:ext cx="123576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/>
              <a:t>2. С какой целью, чаще всего, ты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/>
              <a:t>используешь интернет?</a:t>
            </a:r>
            <a:endParaRPr/>
          </a:p>
        </p:txBody>
      </p:sp>
      <p:pic>
        <p:nvPicPr>
          <p:cNvPr id="205" name="Google Shape;205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60529" y="1779545"/>
            <a:ext cx="9585474" cy="4792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3"/>
          <p:cNvSpPr/>
          <p:nvPr/>
        </p:nvSpPr>
        <p:spPr>
          <a:xfrm>
            <a:off x="8157843" y="6244836"/>
            <a:ext cx="4034156" cy="613164"/>
          </a:xfrm>
          <a:custGeom>
            <a:avLst/>
            <a:gdLst/>
            <a:ahLst/>
            <a:cxnLst/>
            <a:rect l="l" t="t" r="r" b="b"/>
            <a:pathLst>
              <a:path w="4034156" h="613164" extrusionOk="0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venir"/>
              <a:buNone/>
            </a:pPr>
            <a:endParaRPr sz="1500" b="0" i="0" u="none" strike="noStrike" cap="non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11" name="Google Shape;211;p13"/>
          <p:cNvSpPr/>
          <p:nvPr/>
        </p:nvSpPr>
        <p:spPr>
          <a:xfrm>
            <a:off x="1" y="688126"/>
            <a:ext cx="448491" cy="1634252"/>
          </a:xfrm>
          <a:custGeom>
            <a:avLst/>
            <a:gdLst/>
            <a:ahLst/>
            <a:cxnLst/>
            <a:rect l="l" t="t" r="r" b="b"/>
            <a:pathLst>
              <a:path w="448491" h="1634252" extrusionOk="0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12" name="Google Shape;212;p13"/>
          <p:cNvSpPr/>
          <p:nvPr/>
        </p:nvSpPr>
        <p:spPr>
          <a:xfrm>
            <a:off x="7309459" y="6144069"/>
            <a:ext cx="4418271" cy="718159"/>
          </a:xfrm>
          <a:custGeom>
            <a:avLst/>
            <a:gdLst/>
            <a:ahLst/>
            <a:cxnLst/>
            <a:rect l="l" t="t" r="r" b="b"/>
            <a:pathLst>
              <a:path w="4418271" h="718159" extrusionOk="0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venir"/>
              <a:buNone/>
            </a:pPr>
            <a:endParaRPr sz="1800" b="0" i="0" u="none" strike="noStrike" cap="non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13" name="Google Shape;213;p1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14" name="Google Shape;214;p13"/>
          <p:cNvSpPr/>
          <p:nvPr/>
        </p:nvSpPr>
        <p:spPr>
          <a:xfrm>
            <a:off x="5264728" y="3"/>
            <a:ext cx="6927272" cy="5330949"/>
          </a:xfrm>
          <a:custGeom>
            <a:avLst/>
            <a:gdLst/>
            <a:ahLst/>
            <a:cxnLst/>
            <a:rect l="l" t="t" r="r" b="b"/>
            <a:pathLst>
              <a:path w="6927272" h="5330949" extrusionOk="0">
                <a:moveTo>
                  <a:pt x="0" y="0"/>
                </a:moveTo>
                <a:lnTo>
                  <a:pt x="6927272" y="0"/>
                </a:lnTo>
                <a:lnTo>
                  <a:pt x="6927272" y="3912793"/>
                </a:lnTo>
                <a:lnTo>
                  <a:pt x="6884989" y="4002742"/>
                </a:lnTo>
                <a:cubicBezTo>
                  <a:pt x="6799406" y="4174873"/>
                  <a:pt x="6702812" y="4339578"/>
                  <a:pt x="6592028" y="4494163"/>
                </a:cubicBezTo>
                <a:cubicBezTo>
                  <a:pt x="5802121" y="5596640"/>
                  <a:pt x="4821632" y="5380883"/>
                  <a:pt x="3742808" y="5122218"/>
                </a:cubicBezTo>
                <a:cubicBezTo>
                  <a:pt x="2131653" y="4735722"/>
                  <a:pt x="759367" y="4191689"/>
                  <a:pt x="326623" y="2148182"/>
                </a:cubicBezTo>
                <a:cubicBezTo>
                  <a:pt x="186907" y="1488770"/>
                  <a:pt x="67840" y="834043"/>
                  <a:pt x="13721" y="20123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15" name="Google Shape;215;p13"/>
          <p:cNvSpPr/>
          <p:nvPr/>
        </p:nvSpPr>
        <p:spPr>
          <a:xfrm rot="-5400000" flipH="1">
            <a:off x="5791199" y="-1219198"/>
            <a:ext cx="5181601" cy="7620000"/>
          </a:xfrm>
          <a:custGeom>
            <a:avLst/>
            <a:gdLst/>
            <a:ahLst/>
            <a:cxnLst/>
            <a:rect l="l" t="t" r="r" b="b"/>
            <a:pathLst>
              <a:path w="2154655" h="6858000" extrusionOk="0">
                <a:moveTo>
                  <a:pt x="0" y="0"/>
                </a:moveTo>
                <a:lnTo>
                  <a:pt x="3379" y="2021"/>
                </a:lnTo>
                <a:cubicBezTo>
                  <a:pt x="667061" y="423753"/>
                  <a:pt x="1239365" y="963389"/>
                  <a:pt x="1596437" y="1517967"/>
                </a:cubicBezTo>
                <a:cubicBezTo>
                  <a:pt x="2133142" y="2350886"/>
                  <a:pt x="2239839" y="3395752"/>
                  <a:pt x="2097043" y="4379386"/>
                </a:cubicBezTo>
                <a:cubicBezTo>
                  <a:pt x="2032295" y="4824358"/>
                  <a:pt x="1812506" y="5869368"/>
                  <a:pt x="1433930" y="6852362"/>
                </a:cubicBezTo>
                <a:lnTo>
                  <a:pt x="1431659" y="6858000"/>
                </a:lnTo>
              </a:path>
            </a:pathLst>
          </a:custGeom>
          <a:noFill/>
          <a:ln w="19050" cap="flat" cmpd="sng">
            <a:solidFill>
              <a:srgbClr val="F3CA9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venir"/>
              <a:buNone/>
            </a:pPr>
            <a:endParaRPr sz="1800" b="0" i="0" u="none" strike="noStrike" cap="non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16" name="Google Shape;216;p13"/>
          <p:cNvSpPr txBox="1">
            <a:spLocks noGrp="1"/>
          </p:cNvSpPr>
          <p:nvPr>
            <p:ph type="title"/>
          </p:nvPr>
        </p:nvSpPr>
        <p:spPr>
          <a:xfrm>
            <a:off x="1005000" y="-837000"/>
            <a:ext cx="121920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rial"/>
              <a:buNone/>
            </a:pPr>
            <a:r>
              <a:rPr lang="en-US" sz="37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3. Используешь ли ты интернет для подготовки к урокам?</a:t>
            </a:r>
            <a:endParaRPr/>
          </a:p>
        </p:txBody>
      </p:sp>
      <p:pic>
        <p:nvPicPr>
          <p:cNvPr id="217" name="Google Shape;217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67000" y="1730991"/>
            <a:ext cx="9766500" cy="4883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4"/>
          <p:cNvSpPr txBox="1">
            <a:spLocks noGrp="1"/>
          </p:cNvSpPr>
          <p:nvPr>
            <p:ph type="title"/>
          </p:nvPr>
        </p:nvSpPr>
        <p:spPr>
          <a:xfrm>
            <a:off x="921488" y="1081465"/>
            <a:ext cx="106680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algn="just"/>
            <a:r>
              <a:rPr lang="en-US" dirty="0"/>
              <a:t>4. </a:t>
            </a:r>
            <a:r>
              <a:rPr lang="en-US" dirty="0" err="1"/>
              <a:t>Зарегистрирован</a:t>
            </a:r>
            <a:r>
              <a:rPr lang="en-US" dirty="0"/>
              <a:t> </a:t>
            </a:r>
            <a:r>
              <a:rPr lang="en-US" dirty="0" err="1"/>
              <a:t>ли</a:t>
            </a:r>
            <a:r>
              <a:rPr lang="en-US" dirty="0"/>
              <a:t> </a:t>
            </a:r>
            <a:r>
              <a:rPr lang="en-US" dirty="0" err="1"/>
              <a:t>ты</a:t>
            </a:r>
            <a:r>
              <a:rPr lang="en-US" dirty="0"/>
              <a:t> в </a:t>
            </a:r>
            <a:r>
              <a:rPr lang="en-US" dirty="0" err="1"/>
              <a:t>каких-либо</a:t>
            </a:r>
            <a:r>
              <a:rPr lang="en-US" dirty="0"/>
              <a:t> </a:t>
            </a:r>
            <a:r>
              <a:rPr lang="en-US" dirty="0" err="1"/>
              <a:t>социальных</a:t>
            </a:r>
            <a:r>
              <a:rPr lang="en-US" dirty="0"/>
              <a:t> </a:t>
            </a:r>
            <a:r>
              <a:rPr lang="en-US" dirty="0" err="1"/>
              <a:t>сетях</a:t>
            </a:r>
            <a:r>
              <a:rPr lang="en-US" dirty="0"/>
              <a:t>?</a:t>
            </a:r>
            <a:endParaRPr lang="ru-RU" dirty="0"/>
          </a:p>
          <a:p>
            <a:br>
              <a:rPr lang="en-US" dirty="0"/>
            </a:br>
            <a:endParaRPr lang="en-US" dirty="0"/>
          </a:p>
        </p:txBody>
      </p:sp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65B50EA0-B9A8-AEEB-C056-3459950E53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2743200"/>
            <a:ext cx="2743200" cy="1371600"/>
          </a:xfrm>
          <a:prstGeom prst="rect">
            <a:avLst/>
          </a:prstGeom>
        </p:spPr>
      </p:pic>
      <p:pic>
        <p:nvPicPr>
          <p:cNvPr id="3" name="Рисунок 3">
            <a:extLst>
              <a:ext uri="{FF2B5EF4-FFF2-40B4-BE49-F238E27FC236}">
                <a16:creationId xmlns:a16="http://schemas.microsoft.com/office/drawing/2014/main" id="{6952C1A3-71E4-2BD6-50A2-DAAB30334E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2743200"/>
            <a:ext cx="2743200" cy="1371600"/>
          </a:xfrm>
          <a:prstGeom prst="rect">
            <a:avLst/>
          </a:prstGeom>
        </p:spPr>
      </p:pic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EE4DCE26-D11D-E23B-AFCB-491C8B83A0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2743200"/>
            <a:ext cx="2743200" cy="1371600"/>
          </a:xfrm>
          <a:prstGeom prst="rect">
            <a:avLst/>
          </a:prstGeom>
        </p:spPr>
      </p:pic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37E9042F-E15B-D118-294B-C479596687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0190" y="2353339"/>
            <a:ext cx="8325292" cy="414492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5"/>
          <p:cNvSpPr txBox="1">
            <a:spLocks noGrp="1"/>
          </p:cNvSpPr>
          <p:nvPr>
            <p:ph type="title"/>
          </p:nvPr>
        </p:nvSpPr>
        <p:spPr>
          <a:xfrm>
            <a:off x="832884" y="948070"/>
            <a:ext cx="106680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algn="just"/>
            <a:r>
              <a:rPr lang="en-US" dirty="0"/>
              <a:t>5.Укажи </a:t>
            </a:r>
            <a:r>
              <a:rPr lang="en-US" err="1"/>
              <a:t>социальные</a:t>
            </a:r>
            <a:r>
              <a:rPr lang="en-US" dirty="0"/>
              <a:t> </a:t>
            </a:r>
            <a:r>
              <a:rPr lang="en-US" err="1"/>
              <a:t>сети</a:t>
            </a:r>
            <a:r>
              <a:rPr lang="en-US" dirty="0"/>
              <a:t>, в </a:t>
            </a:r>
            <a:r>
              <a:rPr lang="en-US" err="1"/>
              <a:t>которых</a:t>
            </a:r>
            <a:r>
              <a:rPr lang="en-US" dirty="0"/>
              <a:t> </a:t>
            </a:r>
            <a:r>
              <a:rPr lang="en-US" err="1"/>
              <a:t>ты</a:t>
            </a:r>
            <a:r>
              <a:rPr lang="en-US" dirty="0"/>
              <a:t> </a:t>
            </a:r>
            <a:r>
              <a:rPr lang="en-US" err="1"/>
              <a:t>зарегистрированы</a:t>
            </a:r>
            <a:r>
              <a:rPr lang="en-US" dirty="0"/>
              <a:t>?</a:t>
            </a:r>
            <a:endParaRPr lang="ru-RU" dirty="0"/>
          </a:p>
          <a:p>
            <a:br>
              <a:rPr lang="en-US" dirty="0"/>
            </a:br>
            <a:endParaRPr lang="en-US" dirty="0"/>
          </a:p>
        </p:txBody>
      </p:sp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26410CFF-24FA-4AF6-7572-68EB817BAA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4759" y="2164611"/>
            <a:ext cx="8902994" cy="4451497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6"/>
          <p:cNvSpPr txBox="1">
            <a:spLocks noGrp="1"/>
          </p:cNvSpPr>
          <p:nvPr>
            <p:ph type="title"/>
          </p:nvPr>
        </p:nvSpPr>
        <p:spPr>
          <a:xfrm>
            <a:off x="965791" y="141767"/>
            <a:ext cx="106680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en-US" dirty="0"/>
              <a:t>6.Сколько, </a:t>
            </a:r>
            <a:r>
              <a:rPr lang="en-US" dirty="0" err="1"/>
              <a:t>примерно</a:t>
            </a:r>
            <a:r>
              <a:rPr lang="en-US" dirty="0"/>
              <a:t>, </a:t>
            </a:r>
            <a:r>
              <a:rPr lang="en-US" dirty="0" err="1"/>
              <a:t>времени</a:t>
            </a:r>
            <a:r>
              <a:rPr lang="en-US" dirty="0"/>
              <a:t> в </a:t>
            </a:r>
            <a:r>
              <a:rPr lang="en-US" dirty="0" err="1"/>
              <a:t>день</a:t>
            </a:r>
            <a:r>
              <a:rPr lang="en-US" dirty="0"/>
              <a:t> </a:t>
            </a:r>
            <a:r>
              <a:rPr lang="en-US" dirty="0" err="1"/>
              <a:t>ты</a:t>
            </a:r>
            <a:r>
              <a:rPr lang="en-US" dirty="0"/>
              <a:t> </a:t>
            </a:r>
            <a:r>
              <a:rPr lang="en-US" dirty="0" err="1"/>
              <a:t>проводишь</a:t>
            </a:r>
            <a:r>
              <a:rPr lang="en-US" dirty="0"/>
              <a:t> в </a:t>
            </a:r>
            <a:r>
              <a:rPr lang="en-US" dirty="0" err="1"/>
              <a:t>социальных</a:t>
            </a:r>
            <a:r>
              <a:rPr lang="en-US" dirty="0"/>
              <a:t> </a:t>
            </a:r>
            <a:r>
              <a:rPr lang="en-US" dirty="0" err="1"/>
              <a:t>сетях</a:t>
            </a:r>
            <a:r>
              <a:rPr lang="en-US" dirty="0"/>
              <a:t>?</a:t>
            </a:r>
            <a:endParaRPr lang="ru-RU" dirty="0"/>
          </a:p>
        </p:txBody>
      </p:sp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37036DBE-A6E5-D765-F730-F137E787F3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5898" y="2120310"/>
            <a:ext cx="8681483" cy="4345171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7"/>
          <p:cNvSpPr txBox="1">
            <a:spLocks noGrp="1"/>
          </p:cNvSpPr>
          <p:nvPr>
            <p:ph type="title"/>
          </p:nvPr>
        </p:nvSpPr>
        <p:spPr>
          <a:xfrm>
            <a:off x="1027814" y="186070"/>
            <a:ext cx="106680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en-US" dirty="0"/>
              <a:t>7. С </a:t>
            </a:r>
            <a:r>
              <a:rPr lang="en-US" dirty="0" err="1"/>
              <a:t>чем</a:t>
            </a:r>
            <a:r>
              <a:rPr lang="en-US" dirty="0"/>
              <a:t> </a:t>
            </a:r>
            <a:r>
              <a:rPr lang="en-US" dirty="0" err="1"/>
              <a:t>связана</a:t>
            </a:r>
            <a:r>
              <a:rPr lang="en-US" dirty="0"/>
              <a:t> </a:t>
            </a:r>
            <a:r>
              <a:rPr lang="en-US" dirty="0" err="1"/>
              <a:t>твоя</a:t>
            </a:r>
            <a:r>
              <a:rPr lang="en-US" dirty="0"/>
              <a:t> </a:t>
            </a:r>
            <a:r>
              <a:rPr lang="en-US" dirty="0" err="1"/>
              <a:t>регистрация</a:t>
            </a:r>
            <a:r>
              <a:rPr lang="en-US" dirty="0"/>
              <a:t> в </a:t>
            </a:r>
            <a:r>
              <a:rPr lang="en-US" dirty="0" err="1"/>
              <a:t>соц</a:t>
            </a:r>
            <a:r>
              <a:rPr lang="en-US" dirty="0"/>
              <a:t>. </a:t>
            </a:r>
            <a:r>
              <a:rPr lang="en-US" dirty="0" err="1"/>
              <a:t>сетях</a:t>
            </a:r>
            <a:r>
              <a:rPr lang="en-US" dirty="0"/>
              <a:t>?</a:t>
            </a:r>
            <a:endParaRPr lang="ru-RU"/>
          </a:p>
        </p:txBody>
      </p:sp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E7441D77-3BA4-A30C-7AD1-1062419487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8805" y="2173472"/>
            <a:ext cx="8495414" cy="4247707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8"/>
          <p:cNvSpPr txBox="1">
            <a:spLocks noGrp="1"/>
          </p:cNvSpPr>
          <p:nvPr>
            <p:ph type="title"/>
          </p:nvPr>
        </p:nvSpPr>
        <p:spPr>
          <a:xfrm>
            <a:off x="859465" y="1036674"/>
            <a:ext cx="106680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algn="just"/>
            <a:r>
              <a:rPr lang="en-US" dirty="0"/>
              <a:t>8. </a:t>
            </a:r>
            <a:r>
              <a:rPr lang="en-US" err="1"/>
              <a:t>Помогают</a:t>
            </a:r>
            <a:r>
              <a:rPr lang="en-US" dirty="0"/>
              <a:t> </a:t>
            </a:r>
            <a:r>
              <a:rPr lang="en-US" err="1"/>
              <a:t>ли</a:t>
            </a:r>
            <a:r>
              <a:rPr lang="en-US" dirty="0"/>
              <a:t> </a:t>
            </a:r>
            <a:r>
              <a:rPr lang="en-US" err="1"/>
              <a:t>тебе</a:t>
            </a:r>
            <a:r>
              <a:rPr lang="en-US" dirty="0"/>
              <a:t> </a:t>
            </a:r>
            <a:r>
              <a:rPr lang="en-US" err="1"/>
              <a:t>знания</a:t>
            </a:r>
            <a:r>
              <a:rPr lang="en-US" dirty="0"/>
              <a:t> </a:t>
            </a:r>
            <a:r>
              <a:rPr lang="en-US" err="1"/>
              <a:t>по</a:t>
            </a:r>
            <a:r>
              <a:rPr lang="en-US" dirty="0"/>
              <a:t> </a:t>
            </a:r>
            <a:r>
              <a:rPr lang="en-US" err="1"/>
              <a:t>информатике</a:t>
            </a:r>
            <a:r>
              <a:rPr lang="en-US" dirty="0"/>
              <a:t> </a:t>
            </a:r>
            <a:r>
              <a:rPr lang="en-US" err="1"/>
              <a:t>пользоваться</a:t>
            </a:r>
            <a:r>
              <a:rPr lang="en-US" dirty="0"/>
              <a:t> </a:t>
            </a:r>
            <a:r>
              <a:rPr lang="en-US" err="1"/>
              <a:t>интернетом</a:t>
            </a:r>
            <a:r>
              <a:rPr lang="en-US" dirty="0"/>
              <a:t> и </a:t>
            </a:r>
            <a:r>
              <a:rPr lang="en-US" err="1"/>
              <a:t>социальными</a:t>
            </a:r>
            <a:r>
              <a:rPr lang="en-US" dirty="0"/>
              <a:t> </a:t>
            </a:r>
            <a:r>
              <a:rPr lang="en-US" err="1"/>
              <a:t>сетями</a:t>
            </a:r>
            <a:r>
              <a:rPr lang="en-US" dirty="0"/>
              <a:t>?</a:t>
            </a:r>
            <a:endParaRPr lang="ru-RU" dirty="0"/>
          </a:p>
          <a:p>
            <a:br>
              <a:rPr lang="en-US" dirty="0"/>
            </a:br>
            <a:endParaRPr lang="en-US" dirty="0"/>
          </a:p>
        </p:txBody>
      </p:sp>
      <p:pic>
        <p:nvPicPr>
          <p:cNvPr id="2" name="Рисунок 2" descr="Изображение выглядит как стол&#10;&#10;Автоматически созданное описание">
            <a:extLst>
              <a:ext uri="{FF2B5EF4-FFF2-40B4-BE49-F238E27FC236}">
                <a16:creationId xmlns:a16="http://schemas.microsoft.com/office/drawing/2014/main" id="{095EB593-8974-D661-C261-A89C83D4E3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9177" y="2563332"/>
            <a:ext cx="7963785" cy="3981892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9"/>
          <p:cNvSpPr txBox="1">
            <a:spLocks noGrp="1"/>
          </p:cNvSpPr>
          <p:nvPr>
            <p:ph type="title"/>
          </p:nvPr>
        </p:nvSpPr>
        <p:spPr>
          <a:xfrm>
            <a:off x="886047" y="1036674"/>
            <a:ext cx="106680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algn="just"/>
            <a:r>
              <a:rPr lang="en-US" dirty="0"/>
              <a:t>9. </a:t>
            </a:r>
            <a:r>
              <a:rPr lang="en-US" err="1"/>
              <a:t>Какой</a:t>
            </a:r>
            <a:r>
              <a:rPr lang="en-US" dirty="0"/>
              <a:t> </a:t>
            </a:r>
            <a:r>
              <a:rPr lang="en-US" err="1"/>
              <a:t>соц</a:t>
            </a:r>
            <a:r>
              <a:rPr lang="en-US" dirty="0"/>
              <a:t>. </a:t>
            </a:r>
            <a:r>
              <a:rPr lang="en-US" err="1"/>
              <a:t>сетью</a:t>
            </a:r>
            <a:r>
              <a:rPr lang="en-US" dirty="0"/>
              <a:t> </a:t>
            </a:r>
            <a:r>
              <a:rPr lang="en-US" err="1"/>
              <a:t>ты</a:t>
            </a:r>
            <a:r>
              <a:rPr lang="en-US" dirty="0"/>
              <a:t> </a:t>
            </a:r>
            <a:r>
              <a:rPr lang="en-US" err="1"/>
              <a:t>пользуешься</a:t>
            </a:r>
            <a:r>
              <a:rPr lang="en-US" dirty="0"/>
              <a:t> </a:t>
            </a:r>
            <a:r>
              <a:rPr lang="en-US" err="1"/>
              <a:t>чаще</a:t>
            </a:r>
            <a:r>
              <a:rPr lang="en-US" dirty="0"/>
              <a:t> </a:t>
            </a:r>
            <a:r>
              <a:rPr lang="en-US" err="1"/>
              <a:t>всего</a:t>
            </a:r>
            <a:r>
              <a:rPr lang="en-US" dirty="0"/>
              <a:t>?</a:t>
            </a:r>
            <a:endParaRPr lang="ru-RU" dirty="0"/>
          </a:p>
          <a:p>
            <a:br>
              <a:rPr lang="en-US" dirty="0"/>
            </a:br>
            <a:endParaRPr lang="en-US" dirty="0"/>
          </a:p>
        </p:txBody>
      </p:sp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F582A2B7-397E-95E3-EE6D-75BB249F2C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1084" y="2288658"/>
            <a:ext cx="8415669" cy="421226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0"/>
          <p:cNvSpPr txBox="1">
            <a:spLocks noGrp="1"/>
          </p:cNvSpPr>
          <p:nvPr>
            <p:ph type="title"/>
          </p:nvPr>
        </p:nvSpPr>
        <p:spPr>
          <a:xfrm>
            <a:off x="762000" y="762000"/>
            <a:ext cx="106680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algn="just"/>
            <a:r>
              <a:rPr lang="en-US" dirty="0"/>
              <a:t>10.Часто </a:t>
            </a:r>
            <a:r>
              <a:rPr lang="en-US" dirty="0" err="1"/>
              <a:t>ли</a:t>
            </a:r>
            <a:r>
              <a:rPr lang="en-US" dirty="0"/>
              <a:t> </a:t>
            </a:r>
            <a:r>
              <a:rPr lang="en-US" dirty="0" err="1"/>
              <a:t>ты</a:t>
            </a:r>
            <a:r>
              <a:rPr lang="en-US" dirty="0"/>
              <a:t> </a:t>
            </a:r>
            <a:r>
              <a:rPr lang="en-US" dirty="0" err="1"/>
              <a:t>пренебрегаешь</a:t>
            </a:r>
            <a:r>
              <a:rPr lang="en-US" dirty="0"/>
              <a:t> </a:t>
            </a:r>
            <a:r>
              <a:rPr lang="en-US" dirty="0" err="1"/>
              <a:t>сном</a:t>
            </a:r>
            <a:r>
              <a:rPr lang="en-US" dirty="0"/>
              <a:t>, </a:t>
            </a:r>
            <a:r>
              <a:rPr lang="en-US" dirty="0" err="1"/>
              <a:t>засиживаясь</a:t>
            </a:r>
            <a:r>
              <a:rPr lang="en-US" dirty="0"/>
              <a:t> в </a:t>
            </a:r>
            <a:r>
              <a:rPr lang="en-US" dirty="0" err="1"/>
              <a:t>Интернете</a:t>
            </a:r>
            <a:r>
              <a:rPr lang="en-US" dirty="0"/>
              <a:t> </a:t>
            </a:r>
            <a:r>
              <a:rPr lang="en-US" dirty="0" err="1"/>
              <a:t>допоздна</a:t>
            </a:r>
            <a:r>
              <a:rPr lang="en-US" dirty="0"/>
              <a:t>?</a:t>
            </a:r>
            <a:endParaRPr lang="ru-RU" dirty="0"/>
          </a:p>
          <a:p>
            <a:br>
              <a:rPr lang="en-US" dirty="0"/>
            </a:br>
            <a:endParaRPr lang="en-US" dirty="0"/>
          </a:p>
        </p:txBody>
      </p:sp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47E9943C-A0CA-0563-B0D9-30DC9D7E97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5642" y="2155751"/>
            <a:ext cx="8770088" cy="438947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"/>
          <p:cNvSpPr txBox="1">
            <a:spLocks noGrp="1"/>
          </p:cNvSpPr>
          <p:nvPr>
            <p:ph type="title"/>
          </p:nvPr>
        </p:nvSpPr>
        <p:spPr>
          <a:xfrm>
            <a:off x="762000" y="762000"/>
            <a:ext cx="106680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/>
              <a:t>Введение</a:t>
            </a:r>
            <a:endParaRPr/>
          </a:p>
        </p:txBody>
      </p:sp>
      <p:sp>
        <p:nvSpPr>
          <p:cNvPr id="98" name="Google Shape;98;p2"/>
          <p:cNvSpPr txBox="1">
            <a:spLocks noGrp="1"/>
          </p:cNvSpPr>
          <p:nvPr>
            <p:ph type="body" idx="1"/>
          </p:nvPr>
        </p:nvSpPr>
        <p:spPr>
          <a:xfrm>
            <a:off x="848499" y="1551948"/>
            <a:ext cx="12788700" cy="45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10000"/>
          </a:bodyPr>
          <a:lstStyle/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endParaRPr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US"/>
              <a:t>Цель – </a:t>
            </a:r>
            <a:r>
              <a:rPr lang="en-US" sz="3200"/>
              <a:t>исследовать</a:t>
            </a:r>
            <a:r>
              <a:rPr lang="en-US"/>
              <a:t> деятельность человека в интернете в наше время.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US"/>
              <a:t>Задачи: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US"/>
              <a:t>- изучить историю развития Интернета, его скорости, объёмы и трафик.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US"/>
              <a:t>- определить области использования интернета.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US"/>
              <a:t>- составить сравнительную характеристику социальных сетей.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US"/>
              <a:t>- изучить человеческие ресурсы в интернете.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US"/>
              <a:t>- провести анкетирование по поведению в интернете.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US"/>
              <a:t>- проанализировать результаты анкетирования.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1"/>
          <p:cNvSpPr txBox="1">
            <a:spLocks noGrp="1"/>
          </p:cNvSpPr>
          <p:nvPr>
            <p:ph type="title"/>
          </p:nvPr>
        </p:nvSpPr>
        <p:spPr>
          <a:xfrm>
            <a:off x="1683488" y="1045535"/>
            <a:ext cx="106680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algn="just"/>
            <a:r>
              <a:rPr lang="en-US" dirty="0"/>
              <a:t>11. </a:t>
            </a:r>
            <a:r>
              <a:rPr lang="en-US" dirty="0" err="1"/>
              <a:t>Есть</a:t>
            </a:r>
            <a:r>
              <a:rPr lang="en-US" dirty="0"/>
              <a:t> </a:t>
            </a:r>
            <a:r>
              <a:rPr lang="en-US" dirty="0" err="1"/>
              <a:t>ли</a:t>
            </a:r>
            <a:r>
              <a:rPr lang="en-US" dirty="0"/>
              <a:t> у </a:t>
            </a:r>
            <a:r>
              <a:rPr lang="en-US" dirty="0" err="1"/>
              <a:t>тебя</a:t>
            </a:r>
            <a:r>
              <a:rPr lang="en-US" dirty="0"/>
              <a:t> </a:t>
            </a:r>
            <a:r>
              <a:rPr lang="en-US" dirty="0" err="1"/>
              <a:t>интернет-друзья</a:t>
            </a:r>
            <a:r>
              <a:rPr lang="en-US" dirty="0"/>
              <a:t>?</a:t>
            </a:r>
            <a:endParaRPr lang="ru-RU" dirty="0"/>
          </a:p>
          <a:p>
            <a:br>
              <a:rPr lang="en-US" dirty="0"/>
            </a:br>
            <a:endParaRPr lang="en-US" dirty="0"/>
          </a:p>
        </p:txBody>
      </p:sp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D8EC885A-A243-CCAE-2E72-919B86D499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0316" y="2341821"/>
            <a:ext cx="8309344" cy="4150241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2"/>
          <p:cNvSpPr txBox="1">
            <a:spLocks noGrp="1"/>
          </p:cNvSpPr>
          <p:nvPr>
            <p:ph type="title"/>
          </p:nvPr>
        </p:nvSpPr>
        <p:spPr>
          <a:xfrm>
            <a:off x="1072116" y="611372"/>
            <a:ext cx="106680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r>
              <a:rPr lang="en-US" dirty="0"/>
              <a:t>12. </a:t>
            </a:r>
            <a:r>
              <a:rPr lang="en-US" err="1"/>
              <a:t>Ощущаешь</a:t>
            </a:r>
            <a:r>
              <a:rPr lang="en-US" dirty="0"/>
              <a:t> </a:t>
            </a:r>
            <a:r>
              <a:rPr lang="en-US" err="1"/>
              <a:t>ли</a:t>
            </a:r>
            <a:r>
              <a:rPr lang="en-US" dirty="0"/>
              <a:t> </a:t>
            </a:r>
            <a:r>
              <a:rPr lang="en-US" err="1"/>
              <a:t>ты</a:t>
            </a:r>
            <a:r>
              <a:rPr lang="en-US" dirty="0"/>
              <a:t>, </a:t>
            </a:r>
            <a:r>
              <a:rPr lang="en-US" err="1"/>
              <a:t>что</a:t>
            </a:r>
            <a:r>
              <a:rPr lang="en-US" dirty="0"/>
              <a:t> </a:t>
            </a:r>
            <a:r>
              <a:rPr lang="en-US" err="1"/>
              <a:t>общаться</a:t>
            </a:r>
            <a:r>
              <a:rPr lang="en-US" dirty="0"/>
              <a:t> с </a:t>
            </a:r>
            <a:r>
              <a:rPr lang="en-US" err="1"/>
              <a:t>людьми</a:t>
            </a:r>
            <a:r>
              <a:rPr lang="en-US" dirty="0"/>
              <a:t> в </a:t>
            </a:r>
            <a:r>
              <a:rPr lang="en-US" err="1"/>
              <a:t>социальных</a:t>
            </a:r>
            <a:r>
              <a:rPr lang="en-US" dirty="0"/>
              <a:t> </a:t>
            </a:r>
            <a:r>
              <a:rPr lang="en-US" err="1"/>
              <a:t>сетях</a:t>
            </a:r>
            <a:r>
              <a:rPr lang="en-US" dirty="0"/>
              <a:t> </a:t>
            </a:r>
            <a:r>
              <a:rPr lang="en-US" err="1"/>
              <a:t>легче</a:t>
            </a:r>
            <a:r>
              <a:rPr lang="en-US" dirty="0"/>
              <a:t>, </a:t>
            </a:r>
            <a:r>
              <a:rPr lang="en-US" err="1"/>
              <a:t>чем</a:t>
            </a:r>
            <a:r>
              <a:rPr lang="en-US" dirty="0"/>
              <a:t> в </a:t>
            </a:r>
            <a:r>
              <a:rPr lang="en-US" err="1"/>
              <a:t>реальной</a:t>
            </a:r>
            <a:r>
              <a:rPr lang="en-US" dirty="0"/>
              <a:t> </a:t>
            </a:r>
            <a:r>
              <a:rPr lang="en-US" err="1"/>
              <a:t>жизни</a:t>
            </a:r>
            <a:r>
              <a:rPr lang="en-US" dirty="0"/>
              <a:t>?</a:t>
            </a:r>
            <a:endParaRPr lang="ru-RU" dirty="0"/>
          </a:p>
        </p:txBody>
      </p:sp>
      <p:pic>
        <p:nvPicPr>
          <p:cNvPr id="2" name="Рисунок 2" descr="Изображение выглядит как стол&#10;&#10;Автоматически созданное описание">
            <a:extLst>
              <a:ext uri="{FF2B5EF4-FFF2-40B4-BE49-F238E27FC236}">
                <a16:creationId xmlns:a16="http://schemas.microsoft.com/office/drawing/2014/main" id="{5AA44C60-846A-8EC1-D808-214E319605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8038" y="2581054"/>
            <a:ext cx="8016948" cy="4008474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3"/>
          <p:cNvSpPr txBox="1">
            <a:spLocks noGrp="1"/>
          </p:cNvSpPr>
          <p:nvPr>
            <p:ph type="title"/>
          </p:nvPr>
        </p:nvSpPr>
        <p:spPr>
          <a:xfrm>
            <a:off x="762000" y="762000"/>
            <a:ext cx="106680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r>
              <a:rPr lang="en-US" dirty="0"/>
              <a:t>13. </a:t>
            </a:r>
            <a:r>
              <a:rPr lang="en-US" dirty="0" err="1"/>
              <a:t>Какие</a:t>
            </a:r>
            <a:r>
              <a:rPr lang="en-US" dirty="0"/>
              <a:t> </a:t>
            </a:r>
            <a:r>
              <a:rPr lang="en-US" dirty="0" err="1"/>
              <a:t>группы</a:t>
            </a:r>
            <a:r>
              <a:rPr lang="en-US" dirty="0"/>
              <a:t> в </a:t>
            </a:r>
            <a:r>
              <a:rPr lang="en-US" dirty="0" err="1"/>
              <a:t>социальных</a:t>
            </a:r>
            <a:r>
              <a:rPr lang="en-US" dirty="0"/>
              <a:t> </a:t>
            </a:r>
            <a:r>
              <a:rPr lang="en-US" dirty="0" err="1"/>
              <a:t>сетях</a:t>
            </a:r>
            <a:r>
              <a:rPr lang="en-US" dirty="0"/>
              <a:t> </a:t>
            </a:r>
            <a:r>
              <a:rPr lang="en-US" dirty="0" err="1"/>
              <a:t>ты</a:t>
            </a:r>
            <a:r>
              <a:rPr lang="en-US" dirty="0"/>
              <a:t> </a:t>
            </a:r>
            <a:r>
              <a:rPr lang="en-US" dirty="0" err="1"/>
              <a:t>порекомендовал</a:t>
            </a:r>
            <a:r>
              <a:rPr lang="en-US" dirty="0"/>
              <a:t> </a:t>
            </a:r>
            <a:r>
              <a:rPr lang="en-US" dirty="0" err="1"/>
              <a:t>бы</a:t>
            </a:r>
            <a:r>
              <a:rPr lang="en-US" dirty="0"/>
              <a:t> </a:t>
            </a:r>
            <a:r>
              <a:rPr lang="en-US" dirty="0" err="1"/>
              <a:t>своим</a:t>
            </a:r>
            <a:r>
              <a:rPr lang="en-US" dirty="0"/>
              <a:t> </a:t>
            </a:r>
            <a:r>
              <a:rPr lang="en-US" dirty="0" err="1"/>
              <a:t>друзьям</a:t>
            </a:r>
            <a:r>
              <a:rPr lang="en-US" dirty="0"/>
              <a:t>?</a:t>
            </a:r>
            <a:r>
              <a:rPr lang="en-US" b="1" i="1" dirty="0"/>
              <a:t> </a:t>
            </a:r>
            <a:endParaRPr lang="ru-RU" dirty="0"/>
          </a:p>
        </p:txBody>
      </p:sp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E6110686-8238-6297-2A79-22A94FA1A1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3595" y="2784844"/>
            <a:ext cx="7476460" cy="374266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24"/>
          <p:cNvSpPr txBox="1">
            <a:spLocks noGrp="1"/>
          </p:cNvSpPr>
          <p:nvPr>
            <p:ph type="title"/>
          </p:nvPr>
        </p:nvSpPr>
        <p:spPr>
          <a:xfrm>
            <a:off x="1072116" y="1125279"/>
            <a:ext cx="106680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algn="just"/>
            <a:r>
              <a:rPr lang="en-US" dirty="0"/>
              <a:t>14. </a:t>
            </a:r>
            <a:r>
              <a:rPr lang="en-US" dirty="0" err="1"/>
              <a:t>Вступление</a:t>
            </a:r>
            <a:r>
              <a:rPr lang="en-US" dirty="0"/>
              <a:t> в </a:t>
            </a:r>
            <a:r>
              <a:rPr lang="en-US" dirty="0" err="1"/>
              <a:t>какие</a:t>
            </a:r>
            <a:r>
              <a:rPr lang="en-US" dirty="0"/>
              <a:t> </a:t>
            </a:r>
            <a:r>
              <a:rPr lang="en-US" dirty="0" err="1"/>
              <a:t>социальные</a:t>
            </a:r>
            <a:r>
              <a:rPr lang="en-US" dirty="0"/>
              <a:t> </a:t>
            </a:r>
            <a:r>
              <a:rPr lang="en-US" dirty="0" err="1"/>
              <a:t>группы</a:t>
            </a:r>
            <a:r>
              <a:rPr lang="en-US" dirty="0"/>
              <a:t> </a:t>
            </a:r>
            <a:r>
              <a:rPr lang="en-US" dirty="0" err="1"/>
              <a:t>ты</a:t>
            </a:r>
            <a:r>
              <a:rPr lang="en-US" dirty="0"/>
              <a:t> </a:t>
            </a:r>
            <a:r>
              <a:rPr lang="en-US" dirty="0" err="1"/>
              <a:t>посоветовал</a:t>
            </a:r>
            <a:r>
              <a:rPr lang="en-US" dirty="0"/>
              <a:t> </a:t>
            </a:r>
            <a:r>
              <a:rPr lang="en-US" dirty="0" err="1"/>
              <a:t>бы</a:t>
            </a:r>
            <a:r>
              <a:rPr lang="en-US" dirty="0"/>
              <a:t> </a:t>
            </a:r>
            <a:r>
              <a:rPr lang="en-US" dirty="0" err="1"/>
              <a:t>избегать</a:t>
            </a:r>
            <a:r>
              <a:rPr lang="en-US" dirty="0"/>
              <a:t>?</a:t>
            </a:r>
            <a:endParaRPr lang="ru-RU"/>
          </a:p>
          <a:p>
            <a:br>
              <a:rPr lang="en-US" dirty="0"/>
            </a:br>
            <a:endParaRPr lang="en-US" dirty="0"/>
          </a:p>
        </p:txBody>
      </p:sp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F167AFDD-9BE1-920F-6AF1-081080B282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1828" y="2448147"/>
            <a:ext cx="8008088" cy="4008474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5"/>
          <p:cNvSpPr txBox="1">
            <a:spLocks noGrp="1"/>
          </p:cNvSpPr>
          <p:nvPr>
            <p:ph type="title"/>
          </p:nvPr>
        </p:nvSpPr>
        <p:spPr>
          <a:xfrm>
            <a:off x="762000" y="762000"/>
            <a:ext cx="106680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algn="just"/>
            <a:r>
              <a:rPr lang="en-US" dirty="0"/>
              <a:t>15.Какой </a:t>
            </a:r>
            <a:r>
              <a:rPr lang="en-US" dirty="0" err="1"/>
              <a:t>вид</a:t>
            </a:r>
            <a:r>
              <a:rPr lang="en-US" dirty="0"/>
              <a:t> </a:t>
            </a:r>
            <a:r>
              <a:rPr lang="en-US" dirty="0" err="1"/>
              <a:t>активности</a:t>
            </a:r>
            <a:r>
              <a:rPr lang="en-US" dirty="0"/>
              <a:t> </a:t>
            </a:r>
            <a:r>
              <a:rPr lang="en-US" dirty="0" err="1"/>
              <a:t>ты</a:t>
            </a:r>
            <a:r>
              <a:rPr lang="en-US" dirty="0"/>
              <a:t> </a:t>
            </a:r>
            <a:r>
              <a:rPr lang="en-US" dirty="0" err="1"/>
              <a:t>предпочитаешь</a:t>
            </a:r>
            <a:r>
              <a:rPr lang="en-US" dirty="0"/>
              <a:t> в </a:t>
            </a:r>
            <a:r>
              <a:rPr lang="en-US" dirty="0" err="1"/>
              <a:t>соц</a:t>
            </a:r>
            <a:r>
              <a:rPr lang="en-US" dirty="0"/>
              <a:t>. </a:t>
            </a:r>
            <a:r>
              <a:rPr lang="en-US" dirty="0" err="1"/>
              <a:t>сетях</a:t>
            </a:r>
            <a:r>
              <a:rPr lang="en-US" dirty="0"/>
              <a:t>?</a:t>
            </a:r>
            <a:endParaRPr lang="ru-RU"/>
          </a:p>
          <a:p>
            <a:br>
              <a:rPr lang="en-US" dirty="0"/>
            </a:br>
            <a:endParaRPr lang="en-US" dirty="0"/>
          </a:p>
        </p:txBody>
      </p:sp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E0E9030D-1334-B44F-E2EB-AAF114A691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4247" y="2208914"/>
            <a:ext cx="8486553" cy="4247706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26"/>
          <p:cNvSpPr txBox="1">
            <a:spLocks noGrp="1"/>
          </p:cNvSpPr>
          <p:nvPr>
            <p:ph type="title"/>
          </p:nvPr>
        </p:nvSpPr>
        <p:spPr>
          <a:xfrm>
            <a:off x="912628" y="948070"/>
            <a:ext cx="106680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algn="just"/>
            <a:r>
              <a:rPr lang="en-US" dirty="0"/>
              <a:t>16. </a:t>
            </a:r>
            <a:r>
              <a:rPr lang="en-US" dirty="0" err="1"/>
              <a:t>Смог</a:t>
            </a:r>
            <a:r>
              <a:rPr lang="en-US" dirty="0"/>
              <a:t> </a:t>
            </a:r>
            <a:r>
              <a:rPr lang="en-US" dirty="0" err="1"/>
              <a:t>бы</a:t>
            </a:r>
            <a:r>
              <a:rPr lang="en-US" dirty="0"/>
              <a:t> </a:t>
            </a:r>
            <a:r>
              <a:rPr lang="en-US" dirty="0" err="1"/>
              <a:t>ты</a:t>
            </a:r>
            <a:r>
              <a:rPr lang="en-US" dirty="0"/>
              <a:t> </a:t>
            </a:r>
            <a:r>
              <a:rPr lang="en-US" dirty="0" err="1"/>
              <a:t>создать</a:t>
            </a:r>
            <a:r>
              <a:rPr lang="en-US" dirty="0"/>
              <a:t> </a:t>
            </a:r>
            <a:r>
              <a:rPr lang="en-US" dirty="0" err="1"/>
              <a:t>или</a:t>
            </a:r>
            <a:r>
              <a:rPr lang="en-US" dirty="0"/>
              <a:t> </a:t>
            </a:r>
            <a:r>
              <a:rPr lang="en-US" dirty="0" err="1"/>
              <a:t>помочь</a:t>
            </a:r>
            <a:r>
              <a:rPr lang="en-US" dirty="0"/>
              <a:t> в </a:t>
            </a:r>
            <a:r>
              <a:rPr lang="en-US" dirty="0" err="1"/>
              <a:t>разработке</a:t>
            </a:r>
            <a:r>
              <a:rPr lang="en-US" dirty="0"/>
              <a:t> </a:t>
            </a:r>
            <a:r>
              <a:rPr lang="en-US" dirty="0" err="1"/>
              <a:t>сайта</a:t>
            </a:r>
            <a:r>
              <a:rPr lang="en-US" dirty="0"/>
              <a:t> </a:t>
            </a:r>
            <a:r>
              <a:rPr lang="en-US" dirty="0" err="1"/>
              <a:t>школы</a:t>
            </a:r>
            <a:r>
              <a:rPr lang="en-US" dirty="0"/>
              <a:t>?</a:t>
            </a:r>
            <a:endParaRPr lang="ru-RU" dirty="0"/>
          </a:p>
          <a:p>
            <a:br>
              <a:rPr lang="en-US" dirty="0"/>
            </a:br>
            <a:endParaRPr lang="en-US" dirty="0"/>
          </a:p>
        </p:txBody>
      </p:sp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65DF0170-70A6-2D8E-41E9-FFDE0C234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2595" y="2324100"/>
            <a:ext cx="8309344" cy="4150241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27"/>
          <p:cNvSpPr txBox="1">
            <a:spLocks noGrp="1"/>
          </p:cNvSpPr>
          <p:nvPr>
            <p:ph type="title"/>
          </p:nvPr>
        </p:nvSpPr>
        <p:spPr>
          <a:xfrm>
            <a:off x="859465" y="443023"/>
            <a:ext cx="106680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br>
              <a:rPr lang="en-US" dirty="0"/>
            </a:br>
            <a:endParaRPr lang="ru-RU"/>
          </a:p>
          <a:p>
            <a:pPr algn="just"/>
            <a:r>
              <a:rPr lang="en-US" dirty="0"/>
              <a:t>17.Кажется </a:t>
            </a:r>
            <a:r>
              <a:rPr lang="en-US" dirty="0" err="1"/>
              <a:t>ли</a:t>
            </a:r>
            <a:r>
              <a:rPr lang="en-US" dirty="0"/>
              <a:t> </a:t>
            </a:r>
            <a:r>
              <a:rPr lang="en-US" dirty="0" err="1"/>
              <a:t>тебе</a:t>
            </a:r>
            <a:r>
              <a:rPr lang="en-US" dirty="0"/>
              <a:t>, </a:t>
            </a:r>
            <a:r>
              <a:rPr lang="en-US" dirty="0" err="1"/>
              <a:t>что</a:t>
            </a:r>
            <a:r>
              <a:rPr lang="en-US" dirty="0"/>
              <a:t> </a:t>
            </a:r>
            <a:r>
              <a:rPr lang="en-US" dirty="0" err="1"/>
              <a:t>ты</a:t>
            </a:r>
            <a:r>
              <a:rPr lang="en-US" dirty="0"/>
              <a:t> </a:t>
            </a:r>
            <a:r>
              <a:rPr lang="en-US" dirty="0" err="1"/>
              <a:t>проводишь</a:t>
            </a:r>
            <a:r>
              <a:rPr lang="en-US" dirty="0"/>
              <a:t> в </a:t>
            </a:r>
            <a:r>
              <a:rPr lang="en-US" dirty="0" err="1"/>
              <a:t>Интернете</a:t>
            </a:r>
            <a:r>
              <a:rPr lang="en-US" dirty="0"/>
              <a:t> </a:t>
            </a:r>
            <a:r>
              <a:rPr lang="en-US" dirty="0" err="1"/>
              <a:t>слишком</a:t>
            </a:r>
            <a:r>
              <a:rPr lang="en-US" dirty="0"/>
              <a:t> </a:t>
            </a:r>
            <a:r>
              <a:rPr lang="en-US" dirty="0" err="1"/>
              <a:t>много</a:t>
            </a:r>
            <a:r>
              <a:rPr lang="en-US" dirty="0"/>
              <a:t> </a:t>
            </a:r>
            <a:r>
              <a:rPr lang="en-US" dirty="0" err="1"/>
              <a:t>времени</a:t>
            </a:r>
            <a:r>
              <a:rPr lang="en-US" dirty="0"/>
              <a:t>?</a:t>
            </a:r>
            <a:endParaRPr lang="en-US"/>
          </a:p>
          <a:p>
            <a:br>
              <a:rPr lang="en-US" dirty="0"/>
            </a:br>
            <a:endParaRPr lang="en-US" dirty="0"/>
          </a:p>
        </p:txBody>
      </p:sp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CE793E8D-B0E5-BFDF-F315-5A0C153C5D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0316" y="2394984"/>
            <a:ext cx="8149855" cy="4079358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28"/>
          <p:cNvSpPr txBox="1">
            <a:spLocks noGrp="1"/>
          </p:cNvSpPr>
          <p:nvPr>
            <p:ph type="title"/>
          </p:nvPr>
        </p:nvSpPr>
        <p:spPr>
          <a:xfrm>
            <a:off x="762000" y="948070"/>
            <a:ext cx="106680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algn="just"/>
            <a:r>
              <a:rPr lang="en-US" dirty="0"/>
              <a:t>18. </a:t>
            </a:r>
            <a:r>
              <a:rPr lang="en-US" dirty="0" err="1"/>
              <a:t>Можешь</a:t>
            </a:r>
            <a:r>
              <a:rPr lang="en-US" dirty="0"/>
              <a:t> </a:t>
            </a:r>
            <a:r>
              <a:rPr lang="en-US" dirty="0" err="1"/>
              <a:t>ли</a:t>
            </a:r>
            <a:r>
              <a:rPr lang="en-US" dirty="0"/>
              <a:t> </a:t>
            </a:r>
            <a:r>
              <a:rPr lang="en-US" dirty="0" err="1"/>
              <a:t>ты</a:t>
            </a:r>
            <a:r>
              <a:rPr lang="en-US" dirty="0"/>
              <a:t> </a:t>
            </a:r>
            <a:r>
              <a:rPr lang="en-US" dirty="0" err="1"/>
              <a:t>обходиться</a:t>
            </a:r>
            <a:r>
              <a:rPr lang="en-US" dirty="0"/>
              <a:t> </a:t>
            </a:r>
            <a:r>
              <a:rPr lang="en-US" dirty="0" err="1"/>
              <a:t>без</a:t>
            </a:r>
            <a:r>
              <a:rPr lang="en-US" dirty="0"/>
              <a:t> </a:t>
            </a:r>
            <a:r>
              <a:rPr lang="en-US" dirty="0" err="1"/>
              <a:t>соц</a:t>
            </a:r>
            <a:r>
              <a:rPr lang="en-US" dirty="0"/>
              <a:t>. </a:t>
            </a:r>
            <a:r>
              <a:rPr lang="en-US" dirty="0" err="1"/>
              <a:t>сети</a:t>
            </a:r>
            <a:r>
              <a:rPr lang="en-US" dirty="0"/>
              <a:t> и </a:t>
            </a:r>
            <a:r>
              <a:rPr lang="en-US" dirty="0" err="1"/>
              <a:t>готов</a:t>
            </a:r>
            <a:r>
              <a:rPr lang="en-US" dirty="0"/>
              <a:t> </a:t>
            </a:r>
            <a:r>
              <a:rPr lang="en-US" dirty="0" err="1"/>
              <a:t>ли</a:t>
            </a:r>
            <a:r>
              <a:rPr lang="en-US" dirty="0"/>
              <a:t> </a:t>
            </a:r>
            <a:r>
              <a:rPr lang="en-US" dirty="0" err="1"/>
              <a:t>закрыть</a:t>
            </a:r>
            <a:r>
              <a:rPr lang="en-US" dirty="0"/>
              <a:t> </a:t>
            </a:r>
            <a:r>
              <a:rPr lang="en-US" dirty="0" err="1"/>
              <a:t>свою</a:t>
            </a:r>
            <a:r>
              <a:rPr lang="en-US" dirty="0"/>
              <a:t> </a:t>
            </a:r>
            <a:r>
              <a:rPr lang="en-US" dirty="0" err="1"/>
              <a:t>страничку</a:t>
            </a:r>
            <a:r>
              <a:rPr lang="en-US" dirty="0"/>
              <a:t> </a:t>
            </a:r>
            <a:r>
              <a:rPr lang="en-US" dirty="0" err="1"/>
              <a:t>уже</a:t>
            </a:r>
            <a:r>
              <a:rPr lang="en-US" dirty="0"/>
              <a:t> </a:t>
            </a:r>
            <a:r>
              <a:rPr lang="en-US" dirty="0" err="1"/>
              <a:t>сегодня</a:t>
            </a:r>
            <a:r>
              <a:rPr lang="en-US" dirty="0"/>
              <a:t>?</a:t>
            </a:r>
            <a:endParaRPr lang="ru-RU" dirty="0"/>
          </a:p>
          <a:p>
            <a:br>
              <a:rPr lang="en-US" dirty="0"/>
            </a:br>
            <a:endParaRPr lang="en-US" dirty="0"/>
          </a:p>
        </p:txBody>
      </p:sp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291B3A75-C5D2-2A45-CD3D-6BF33CE456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3991" y="2403844"/>
            <a:ext cx="8273902" cy="4150241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29"/>
          <p:cNvSpPr txBox="1">
            <a:spLocks noGrp="1"/>
          </p:cNvSpPr>
          <p:nvPr>
            <p:ph type="title"/>
          </p:nvPr>
        </p:nvSpPr>
        <p:spPr>
          <a:xfrm>
            <a:off x="921488" y="1107558"/>
            <a:ext cx="106680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algn="just"/>
            <a:r>
              <a:rPr lang="en-US" dirty="0"/>
              <a:t>19. </a:t>
            </a:r>
            <a:r>
              <a:rPr lang="en-US" err="1"/>
              <a:t>Через</a:t>
            </a:r>
            <a:r>
              <a:rPr lang="en-US" dirty="0"/>
              <a:t> </a:t>
            </a:r>
            <a:r>
              <a:rPr lang="en-US" err="1"/>
              <a:t>какие</a:t>
            </a:r>
            <a:r>
              <a:rPr lang="en-US" dirty="0"/>
              <a:t> </a:t>
            </a:r>
            <a:r>
              <a:rPr lang="en-US" err="1"/>
              <a:t>устройства</a:t>
            </a:r>
            <a:r>
              <a:rPr lang="en-US" dirty="0"/>
              <a:t> </a:t>
            </a:r>
            <a:r>
              <a:rPr lang="en-US" err="1"/>
              <a:t>ты</a:t>
            </a:r>
            <a:r>
              <a:rPr lang="en-US" dirty="0"/>
              <a:t> </a:t>
            </a:r>
            <a:r>
              <a:rPr lang="en-US" err="1"/>
              <a:t>заходишь</a:t>
            </a:r>
            <a:r>
              <a:rPr lang="en-US" dirty="0"/>
              <a:t> в </a:t>
            </a:r>
            <a:r>
              <a:rPr lang="en-US" err="1"/>
              <a:t>Интернет</a:t>
            </a:r>
            <a:r>
              <a:rPr lang="en-US" dirty="0"/>
              <a:t>?</a:t>
            </a:r>
            <a:endParaRPr lang="ru-RU" dirty="0"/>
          </a:p>
          <a:p>
            <a:br>
              <a:rPr lang="en-US" dirty="0"/>
            </a:br>
            <a:endParaRPr lang="en-US" dirty="0"/>
          </a:p>
        </p:txBody>
      </p:sp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C0AA3854-D716-8D7B-ACEA-5FE7DBA2CA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3107" y="2288658"/>
            <a:ext cx="8504274" cy="4256567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30"/>
          <p:cNvSpPr txBox="1">
            <a:spLocks noGrp="1"/>
          </p:cNvSpPr>
          <p:nvPr>
            <p:ph type="title"/>
          </p:nvPr>
        </p:nvSpPr>
        <p:spPr>
          <a:xfrm>
            <a:off x="3048000" y="1018953"/>
            <a:ext cx="106680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algn="just"/>
            <a:r>
              <a:rPr lang="en-US" dirty="0"/>
              <a:t>20. </a:t>
            </a:r>
            <a:r>
              <a:rPr lang="en-US" dirty="0" err="1"/>
              <a:t>Укажите</a:t>
            </a:r>
            <a:r>
              <a:rPr lang="en-US" dirty="0"/>
              <a:t> </a:t>
            </a:r>
            <a:r>
              <a:rPr lang="en-US" dirty="0" err="1"/>
              <a:t>свой</a:t>
            </a:r>
            <a:r>
              <a:rPr lang="en-US" dirty="0"/>
              <a:t> </a:t>
            </a:r>
            <a:r>
              <a:rPr lang="en-US" dirty="0" err="1"/>
              <a:t>пол</a:t>
            </a:r>
            <a:r>
              <a:rPr lang="en-US" dirty="0"/>
              <a:t>.</a:t>
            </a:r>
            <a:endParaRPr lang="ru-RU"/>
          </a:p>
          <a:p>
            <a:br>
              <a:rPr lang="en-US" dirty="0"/>
            </a:br>
            <a:endParaRPr lang="en-US" dirty="0"/>
          </a:p>
        </p:txBody>
      </p:sp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FAE43CB0-827B-EEE1-1603-FB36B6710E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5642" y="2182332"/>
            <a:ext cx="8628320" cy="431859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/>
          <p:nvPr/>
        </p:nvSpPr>
        <p:spPr>
          <a:xfrm>
            <a:off x="8157843" y="6244836"/>
            <a:ext cx="4034156" cy="613164"/>
          </a:xfrm>
          <a:custGeom>
            <a:avLst/>
            <a:gdLst/>
            <a:ahLst/>
            <a:cxnLst/>
            <a:rect l="l" t="t" r="r" b="b"/>
            <a:pathLst>
              <a:path w="4034156" h="613164" extrusionOk="0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venir"/>
              <a:buNone/>
            </a:pPr>
            <a:endParaRPr sz="1500" b="0" i="0" u="none" strike="noStrike" cap="non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4" name="Google Shape;104;p3"/>
          <p:cNvSpPr/>
          <p:nvPr/>
        </p:nvSpPr>
        <p:spPr>
          <a:xfrm>
            <a:off x="1" y="688126"/>
            <a:ext cx="448491" cy="1634252"/>
          </a:xfrm>
          <a:custGeom>
            <a:avLst/>
            <a:gdLst/>
            <a:ahLst/>
            <a:cxnLst/>
            <a:rect l="l" t="t" r="r" b="b"/>
            <a:pathLst>
              <a:path w="448491" h="1634252" extrusionOk="0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5" name="Google Shape;105;p3"/>
          <p:cNvSpPr/>
          <p:nvPr/>
        </p:nvSpPr>
        <p:spPr>
          <a:xfrm>
            <a:off x="7309459" y="6144069"/>
            <a:ext cx="4418271" cy="718159"/>
          </a:xfrm>
          <a:custGeom>
            <a:avLst/>
            <a:gdLst/>
            <a:ahLst/>
            <a:cxnLst/>
            <a:rect l="l" t="t" r="r" b="b"/>
            <a:pathLst>
              <a:path w="4418271" h="718159" extrusionOk="0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venir"/>
              <a:buNone/>
            </a:pPr>
            <a:endParaRPr sz="1800" b="0" i="0" u="none" strike="noStrike" cap="non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6" name="Google Shape;106;p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07" name="Google Shape;107;p3" descr="Изображение выглядит как текст, воздушное судно, транспорт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 t="33227" r="-2" b="12576"/>
          <a:stretch/>
        </p:blipFill>
        <p:spPr>
          <a:xfrm>
            <a:off x="153295" y="10"/>
            <a:ext cx="4200872" cy="1514010"/>
          </a:xfrm>
          <a:custGeom>
            <a:avLst/>
            <a:gdLst/>
            <a:ahLst/>
            <a:cxnLst/>
            <a:rect l="l" t="t" r="r" b="b"/>
            <a:pathLst>
              <a:path w="4200872" h="1514020" extrusionOk="0">
                <a:moveTo>
                  <a:pt x="0" y="0"/>
                </a:moveTo>
                <a:lnTo>
                  <a:pt x="4200872" y="0"/>
                </a:lnTo>
                <a:lnTo>
                  <a:pt x="4142607" y="38563"/>
                </a:lnTo>
                <a:cubicBezTo>
                  <a:pt x="3737231" y="337805"/>
                  <a:pt x="3393114" y="765216"/>
                  <a:pt x="3008795" y="1083181"/>
                </a:cubicBezTo>
                <a:cubicBezTo>
                  <a:pt x="2488592" y="1512793"/>
                  <a:pt x="1827783" y="1891699"/>
                  <a:pt x="709479" y="810018"/>
                </a:cubicBezTo>
                <a:cubicBezTo>
                  <a:pt x="545095" y="651096"/>
                  <a:pt x="379790" y="468540"/>
                  <a:pt x="214372" y="268967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08" name="Google Shape;108;p3"/>
          <p:cNvSpPr/>
          <p:nvPr/>
        </p:nvSpPr>
        <p:spPr>
          <a:xfrm>
            <a:off x="345440" y="-9980"/>
            <a:ext cx="4226559" cy="1650095"/>
          </a:xfrm>
          <a:custGeom>
            <a:avLst/>
            <a:gdLst/>
            <a:ahLst/>
            <a:cxnLst/>
            <a:rect l="l" t="t" r="r" b="b"/>
            <a:pathLst>
              <a:path w="4146758" h="1514020" extrusionOk="0">
                <a:moveTo>
                  <a:pt x="4146758" y="0"/>
                </a:moveTo>
                <a:lnTo>
                  <a:pt x="4088493" y="38563"/>
                </a:lnTo>
                <a:cubicBezTo>
                  <a:pt x="3683117" y="337805"/>
                  <a:pt x="3339000" y="765216"/>
                  <a:pt x="2954681" y="1083181"/>
                </a:cubicBezTo>
                <a:cubicBezTo>
                  <a:pt x="2434478" y="1512793"/>
                  <a:pt x="1773669" y="1891699"/>
                  <a:pt x="655365" y="810018"/>
                </a:cubicBezTo>
                <a:cubicBezTo>
                  <a:pt x="490981" y="651095"/>
                  <a:pt x="325676" y="468539"/>
                  <a:pt x="160258" y="268967"/>
                </a:cubicBezTo>
                <a:cubicBezTo>
                  <a:pt x="88801" y="179311"/>
                  <a:pt x="0" y="10654"/>
                  <a:pt x="0" y="10654"/>
                </a:cubicBezTo>
              </a:path>
            </a:pathLst>
          </a:custGeom>
          <a:noFill/>
          <a:ln w="19050" cap="flat" cmpd="sng">
            <a:solidFill>
              <a:srgbClr val="F3CA9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09" name="Google Shape;109;p3" descr="Изображение выглядит как внутренний, синий&#10;&#10;Автоматически созданное описание"/>
          <p:cNvPicPr preferRelativeResize="0"/>
          <p:nvPr/>
        </p:nvPicPr>
        <p:blipFill rotWithShape="1">
          <a:blip r:embed="rId4">
            <a:alphaModFix/>
          </a:blip>
          <a:srcRect t="3616" r="-3" b="40719"/>
          <a:stretch/>
        </p:blipFill>
        <p:spPr>
          <a:xfrm>
            <a:off x="2857000" y="5155014"/>
            <a:ext cx="4079327" cy="1702987"/>
          </a:xfrm>
          <a:custGeom>
            <a:avLst/>
            <a:gdLst/>
            <a:ahLst/>
            <a:cxnLst/>
            <a:rect l="l" t="t" r="r" b="b"/>
            <a:pathLst>
              <a:path w="4079327" h="1702987" extrusionOk="0">
                <a:moveTo>
                  <a:pt x="2668820" y="216"/>
                </a:moveTo>
                <a:cubicBezTo>
                  <a:pt x="2917115" y="-4512"/>
                  <a:pt x="3171512" y="68294"/>
                  <a:pt x="3424228" y="259751"/>
                </a:cubicBezTo>
                <a:cubicBezTo>
                  <a:pt x="3862114" y="591140"/>
                  <a:pt x="4103043" y="1191112"/>
                  <a:pt x="4077481" y="1685868"/>
                </a:cubicBezTo>
                <a:lnTo>
                  <a:pt x="4075181" y="1702987"/>
                </a:lnTo>
                <a:lnTo>
                  <a:pt x="0" y="1702987"/>
                </a:lnTo>
                <a:lnTo>
                  <a:pt x="194937" y="1537039"/>
                </a:lnTo>
                <a:cubicBezTo>
                  <a:pt x="454115" y="1321392"/>
                  <a:pt x="717618" y="1110664"/>
                  <a:pt x="981147" y="900227"/>
                </a:cubicBezTo>
                <a:cubicBezTo>
                  <a:pt x="1353036" y="602922"/>
                  <a:pt x="1864664" y="148178"/>
                  <a:pt x="2422848" y="29265"/>
                </a:cubicBezTo>
                <a:cubicBezTo>
                  <a:pt x="2503968" y="11983"/>
                  <a:pt x="2586055" y="1792"/>
                  <a:pt x="2668820" y="216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110" name="Google Shape;110;p3"/>
          <p:cNvPicPr preferRelativeResize="0"/>
          <p:nvPr/>
        </p:nvPicPr>
        <p:blipFill rotWithShape="1">
          <a:blip r:embed="rId5">
            <a:alphaModFix/>
          </a:blip>
          <a:srcRect l="17388" r="41120" b="-1"/>
          <a:stretch/>
        </p:blipFill>
        <p:spPr>
          <a:xfrm>
            <a:off x="7608054" y="1"/>
            <a:ext cx="4583947" cy="6131671"/>
          </a:xfrm>
          <a:custGeom>
            <a:avLst/>
            <a:gdLst/>
            <a:ahLst/>
            <a:cxnLst/>
            <a:rect l="l" t="t" r="r" b="b"/>
            <a:pathLst>
              <a:path w="4583947" h="6131671" extrusionOk="0">
                <a:moveTo>
                  <a:pt x="1303111" y="0"/>
                </a:moveTo>
                <a:lnTo>
                  <a:pt x="4583947" y="0"/>
                </a:lnTo>
                <a:lnTo>
                  <a:pt x="4583947" y="4228311"/>
                </a:lnTo>
                <a:lnTo>
                  <a:pt x="4541880" y="4258857"/>
                </a:lnTo>
                <a:cubicBezTo>
                  <a:pt x="4395640" y="4361102"/>
                  <a:pt x="4254237" y="4453840"/>
                  <a:pt x="4128523" y="4540543"/>
                </a:cubicBezTo>
                <a:cubicBezTo>
                  <a:pt x="3416510" y="5032410"/>
                  <a:pt x="2702940" y="5523262"/>
                  <a:pt x="1946719" y="5933430"/>
                </a:cubicBezTo>
                <a:cubicBezTo>
                  <a:pt x="1506382" y="6172525"/>
                  <a:pt x="872113" y="6310628"/>
                  <a:pt x="393090" y="5653230"/>
                </a:cubicBezTo>
                <a:cubicBezTo>
                  <a:pt x="73281" y="5214029"/>
                  <a:pt x="-2478" y="4628756"/>
                  <a:pt x="62" y="4146595"/>
                </a:cubicBezTo>
                <a:cubicBezTo>
                  <a:pt x="8670" y="2518973"/>
                  <a:pt x="544344" y="1015353"/>
                  <a:pt x="1277882" y="32051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11" name="Google Shape;111;p3"/>
          <p:cNvSpPr/>
          <p:nvPr/>
        </p:nvSpPr>
        <p:spPr>
          <a:xfrm>
            <a:off x="7839075" y="16663"/>
            <a:ext cx="4352924" cy="6092804"/>
          </a:xfrm>
          <a:custGeom>
            <a:avLst/>
            <a:gdLst/>
            <a:ahLst/>
            <a:cxnLst/>
            <a:rect l="l" t="t" r="r" b="b"/>
            <a:pathLst>
              <a:path w="3578025" h="4705670" extrusionOk="0">
                <a:moveTo>
                  <a:pt x="3578025" y="3466740"/>
                </a:moveTo>
                <a:cubicBezTo>
                  <a:pt x="3034256" y="3810169"/>
                  <a:pt x="2520630" y="4206761"/>
                  <a:pt x="1946719" y="4497028"/>
                </a:cubicBezTo>
                <a:cubicBezTo>
                  <a:pt x="1423184" y="4761816"/>
                  <a:pt x="872113" y="4874226"/>
                  <a:pt x="393090" y="4216828"/>
                </a:cubicBezTo>
                <a:cubicBezTo>
                  <a:pt x="73281" y="3777627"/>
                  <a:pt x="-2478" y="3192354"/>
                  <a:pt x="62" y="2710193"/>
                </a:cubicBezTo>
                <a:cubicBezTo>
                  <a:pt x="5227" y="1733619"/>
                  <a:pt x="200135" y="801687"/>
                  <a:pt x="513680" y="0"/>
                </a:cubicBezTo>
              </a:path>
            </a:pathLst>
          </a:custGeom>
          <a:noFill/>
          <a:ln w="19050" cap="flat" cmpd="sng">
            <a:solidFill>
              <a:srgbClr val="F3CA9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12" name="Google Shape;112;p3"/>
          <p:cNvSpPr txBox="1">
            <a:spLocks noGrp="1"/>
          </p:cNvSpPr>
          <p:nvPr>
            <p:ph type="title"/>
          </p:nvPr>
        </p:nvSpPr>
        <p:spPr>
          <a:xfrm>
            <a:off x="1" y="1741474"/>
            <a:ext cx="99060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История развития Интернета (скорость, объёмы, способы передачи).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E7AB183-7A47-62F3-FFA7-822DE81F0A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0919" y="2803595"/>
            <a:ext cx="5697125" cy="3414512"/>
          </a:xfrm>
          <a:prstGeom prst="rect">
            <a:avLst/>
          </a:prstGeom>
        </p:spPr>
      </p:pic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44B25AF2-1826-96E6-8F9D-4A9DEE368E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733" y="1612806"/>
            <a:ext cx="4765792" cy="3340758"/>
          </a:xfrm>
          <a:prstGeom prst="rect">
            <a:avLst/>
          </a:prstGeom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46417F52-7EC6-932D-EA93-1C6CE7EFD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5370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5"/>
          <p:cNvSpPr txBox="1">
            <a:spLocks noGrp="1"/>
          </p:cNvSpPr>
          <p:nvPr>
            <p:ph type="title"/>
          </p:nvPr>
        </p:nvSpPr>
        <p:spPr>
          <a:xfrm>
            <a:off x="921926" y="526815"/>
            <a:ext cx="106680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dirty="0" err="1"/>
              <a:t>Области</a:t>
            </a:r>
            <a:r>
              <a:rPr lang="en-US" dirty="0"/>
              <a:t> </a:t>
            </a:r>
            <a:r>
              <a:rPr lang="en-US" dirty="0" err="1"/>
              <a:t>использования</a:t>
            </a:r>
            <a:r>
              <a:rPr lang="en-US" dirty="0"/>
              <a:t> </a:t>
            </a:r>
            <a:r>
              <a:rPr lang="en-US" dirty="0" err="1"/>
              <a:t>интернета</a:t>
            </a:r>
            <a:r>
              <a:rPr lang="en-US" dirty="0"/>
              <a:t>.</a:t>
            </a:r>
            <a:endParaRPr dirty="0"/>
          </a:p>
        </p:txBody>
      </p:sp>
      <p:pic>
        <p:nvPicPr>
          <p:cNvPr id="118" name="Google Shape;118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70772" y="2263422"/>
            <a:ext cx="4492976" cy="1879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0548" y="2239763"/>
            <a:ext cx="2743200" cy="1851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5" descr="Изображение выглядит как текст, хлопушка&#10;&#10;Автоматически созданное описание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45289" y="4745919"/>
            <a:ext cx="3298237" cy="1862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5" descr="Изображение выглядит как векторная графика&#10;&#10;Автоматически созданное описание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974907" y="4342523"/>
            <a:ext cx="3016014" cy="247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600252" y="2284538"/>
            <a:ext cx="3364088" cy="1771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32582" y="4516185"/>
            <a:ext cx="4756385" cy="224732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7AC3A2E-F99D-3745-1226-80BD7D749710}"/>
              </a:ext>
            </a:extLst>
          </p:cNvPr>
          <p:cNvSpPr txBox="1"/>
          <p:nvPr/>
        </p:nvSpPr>
        <p:spPr>
          <a:xfrm>
            <a:off x="1321981" y="1951074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СМИ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9ABB7B-D210-1F47-4BCC-9D4B65C10D07}"/>
              </a:ext>
            </a:extLst>
          </p:cNvPr>
          <p:cNvSpPr txBox="1"/>
          <p:nvPr/>
        </p:nvSpPr>
        <p:spPr>
          <a:xfrm>
            <a:off x="4786423" y="1951074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Электронный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бизнес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B5F94B-FEEA-F47D-F573-5AA622CB443F}"/>
              </a:ext>
            </a:extLst>
          </p:cNvPr>
          <p:cNvSpPr txBox="1"/>
          <p:nvPr/>
        </p:nvSpPr>
        <p:spPr>
          <a:xfrm>
            <a:off x="9659679" y="1951074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Краудсорсинг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E607B6-E22C-58CF-B823-CF676BA78DC9}"/>
              </a:ext>
            </a:extLst>
          </p:cNvPr>
          <p:cNvSpPr txBox="1"/>
          <p:nvPr/>
        </p:nvSpPr>
        <p:spPr>
          <a:xfrm>
            <a:off x="1711842" y="4210493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Интернет-цензура</a:t>
            </a:r>
            <a:endParaRPr lang="en-US" dirty="0" err="1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7EAB53-ADEE-E861-3E04-1F0997A3C4D4}"/>
              </a:ext>
            </a:extLst>
          </p:cNvPr>
          <p:cNvSpPr txBox="1"/>
          <p:nvPr/>
        </p:nvSpPr>
        <p:spPr>
          <a:xfrm>
            <a:off x="6452191" y="4432005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 err="1">
                <a:solidFill>
                  <a:srgbClr val="FFFFFF"/>
                </a:solidFill>
              </a:rPr>
              <a:t>Искусство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9D53C6-4BB5-4D56-FA33-86483D8C39E4}"/>
              </a:ext>
            </a:extLst>
          </p:cNvPr>
          <p:cNvSpPr txBox="1"/>
          <p:nvPr/>
        </p:nvSpPr>
        <p:spPr>
          <a:xfrm>
            <a:off x="9739423" y="4059865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 err="1">
                <a:solidFill>
                  <a:srgbClr val="FFFFFF"/>
                </a:solidFill>
              </a:rPr>
              <a:t>Связь</a:t>
            </a:r>
            <a:r>
              <a:rPr lang="en-US" dirty="0">
                <a:solidFill>
                  <a:srgbClr val="FFFFFF"/>
                </a:solidFill>
              </a:rPr>
              <a:t>, </a:t>
            </a:r>
            <a:r>
              <a:rPr lang="en-US" dirty="0" err="1">
                <a:solidFill>
                  <a:srgbClr val="FFFFFF"/>
                </a:solidFill>
              </a:rPr>
              <a:t>общение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6"/>
          <p:cNvSpPr/>
          <p:nvPr/>
        </p:nvSpPr>
        <p:spPr>
          <a:xfrm>
            <a:off x="8157843" y="6244836"/>
            <a:ext cx="4034156" cy="613164"/>
          </a:xfrm>
          <a:custGeom>
            <a:avLst/>
            <a:gdLst/>
            <a:ahLst/>
            <a:cxnLst/>
            <a:rect l="l" t="t" r="r" b="b"/>
            <a:pathLst>
              <a:path w="4034156" h="613164" extrusionOk="0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venir"/>
              <a:buNone/>
            </a:pPr>
            <a:endParaRPr sz="1500" b="0" i="0" u="none" strike="noStrike" cap="non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29" name="Google Shape;129;p6"/>
          <p:cNvSpPr/>
          <p:nvPr/>
        </p:nvSpPr>
        <p:spPr>
          <a:xfrm>
            <a:off x="1" y="688126"/>
            <a:ext cx="448491" cy="1634252"/>
          </a:xfrm>
          <a:custGeom>
            <a:avLst/>
            <a:gdLst/>
            <a:ahLst/>
            <a:cxnLst/>
            <a:rect l="l" t="t" r="r" b="b"/>
            <a:pathLst>
              <a:path w="448491" h="1634252" extrusionOk="0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30" name="Google Shape;130;p6"/>
          <p:cNvSpPr/>
          <p:nvPr/>
        </p:nvSpPr>
        <p:spPr>
          <a:xfrm>
            <a:off x="7309459" y="6144069"/>
            <a:ext cx="4418271" cy="718159"/>
          </a:xfrm>
          <a:custGeom>
            <a:avLst/>
            <a:gdLst/>
            <a:ahLst/>
            <a:cxnLst/>
            <a:rect l="l" t="t" r="r" b="b"/>
            <a:pathLst>
              <a:path w="4418271" h="718159" extrusionOk="0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venir"/>
              <a:buNone/>
            </a:pPr>
            <a:endParaRPr sz="1800" b="0" i="0" u="none" strike="noStrike" cap="non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31" name="Google Shape;131;p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32" name="Google Shape;132;p6"/>
          <p:cNvPicPr preferRelativeResize="0"/>
          <p:nvPr/>
        </p:nvPicPr>
        <p:blipFill rotWithShape="1">
          <a:blip r:embed="rId3">
            <a:alphaModFix/>
          </a:blip>
          <a:srcRect l="22788" r="22149" b="3"/>
          <a:stretch/>
        </p:blipFill>
        <p:spPr>
          <a:xfrm>
            <a:off x="-2410" y="1"/>
            <a:ext cx="2915897" cy="3150803"/>
          </a:xfrm>
          <a:custGeom>
            <a:avLst/>
            <a:gdLst/>
            <a:ahLst/>
            <a:cxnLst/>
            <a:rect l="l" t="t" r="r" b="b"/>
            <a:pathLst>
              <a:path w="2915897" h="3150803" extrusionOk="0">
                <a:moveTo>
                  <a:pt x="0" y="0"/>
                </a:moveTo>
                <a:lnTo>
                  <a:pt x="2037171" y="0"/>
                </a:lnTo>
                <a:lnTo>
                  <a:pt x="2234023" y="188447"/>
                </a:lnTo>
                <a:cubicBezTo>
                  <a:pt x="2304388" y="255540"/>
                  <a:pt x="2374048" y="321538"/>
                  <a:pt x="2442937" y="385917"/>
                </a:cubicBezTo>
                <a:cubicBezTo>
                  <a:pt x="2635661" y="565992"/>
                  <a:pt x="2760928" y="746433"/>
                  <a:pt x="2833858" y="927137"/>
                </a:cubicBezTo>
                <a:cubicBezTo>
                  <a:pt x="2943221" y="1198077"/>
                  <a:pt x="2934665" y="1469402"/>
                  <a:pt x="2858599" y="1740110"/>
                </a:cubicBezTo>
                <a:cubicBezTo>
                  <a:pt x="2782532" y="2010817"/>
                  <a:pt x="2638953" y="2280908"/>
                  <a:pt x="2478276" y="2549381"/>
                </a:cubicBezTo>
                <a:cubicBezTo>
                  <a:pt x="2104926" y="3173402"/>
                  <a:pt x="1445175" y="3189854"/>
                  <a:pt x="692855" y="3125784"/>
                </a:cubicBezTo>
                <a:cubicBezTo>
                  <a:pt x="472468" y="3106996"/>
                  <a:pt x="261198" y="3087734"/>
                  <a:pt x="71916" y="3033613"/>
                </a:cubicBezTo>
                <a:lnTo>
                  <a:pt x="0" y="3010677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133" name="Google Shape;133;p6" descr="Изображение выглядит как LEGO, игрушка&#10;&#10;Автоматически созданное описание"/>
          <p:cNvPicPr preferRelativeResize="0"/>
          <p:nvPr/>
        </p:nvPicPr>
        <p:blipFill rotWithShape="1">
          <a:blip r:embed="rId4">
            <a:alphaModFix/>
          </a:blip>
          <a:srcRect t="22241" r="-2" b="21643"/>
          <a:stretch/>
        </p:blipFill>
        <p:spPr>
          <a:xfrm>
            <a:off x="4746514" y="10"/>
            <a:ext cx="5820494" cy="2008690"/>
          </a:xfrm>
          <a:custGeom>
            <a:avLst/>
            <a:gdLst/>
            <a:ahLst/>
            <a:cxnLst/>
            <a:rect l="l" t="t" r="r" b="b"/>
            <a:pathLst>
              <a:path w="5820494" h="2008700" extrusionOk="0">
                <a:moveTo>
                  <a:pt x="331087" y="0"/>
                </a:moveTo>
                <a:lnTo>
                  <a:pt x="5820494" y="0"/>
                </a:lnTo>
                <a:lnTo>
                  <a:pt x="5709900" y="186453"/>
                </a:lnTo>
                <a:cubicBezTo>
                  <a:pt x="5432869" y="620391"/>
                  <a:pt x="5095500" y="1005368"/>
                  <a:pt x="4932484" y="1168818"/>
                </a:cubicBezTo>
                <a:cubicBezTo>
                  <a:pt x="4535940" y="1566140"/>
                  <a:pt x="3997053" y="1890549"/>
                  <a:pt x="3361811" y="1978465"/>
                </a:cubicBezTo>
                <a:cubicBezTo>
                  <a:pt x="2395334" y="2112506"/>
                  <a:pt x="953447" y="1794336"/>
                  <a:pt x="286590" y="1153716"/>
                </a:cubicBezTo>
                <a:cubicBezTo>
                  <a:pt x="-136161" y="747678"/>
                  <a:pt x="-42091" y="387037"/>
                  <a:pt x="251826" y="76716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134" name="Google Shape;134;p6"/>
          <p:cNvPicPr preferRelativeResize="0"/>
          <p:nvPr/>
        </p:nvPicPr>
        <p:blipFill rotWithShape="1">
          <a:blip r:embed="rId5">
            <a:alphaModFix/>
          </a:blip>
          <a:srcRect l="15361" r="15322" b="2"/>
          <a:stretch/>
        </p:blipFill>
        <p:spPr>
          <a:xfrm>
            <a:off x="3" y="3150803"/>
            <a:ext cx="4548543" cy="3723859"/>
          </a:xfrm>
          <a:custGeom>
            <a:avLst/>
            <a:gdLst/>
            <a:ahLst/>
            <a:cxnLst/>
            <a:rect l="l" t="t" r="r" b="b"/>
            <a:pathLst>
              <a:path w="4548543" h="3723859" extrusionOk="0">
                <a:moveTo>
                  <a:pt x="3246912" y="458"/>
                </a:moveTo>
                <a:cubicBezTo>
                  <a:pt x="3556014" y="-7452"/>
                  <a:pt x="3878293" y="85861"/>
                  <a:pt x="4150879" y="378073"/>
                </a:cubicBezTo>
                <a:cubicBezTo>
                  <a:pt x="4474410" y="725138"/>
                  <a:pt x="4551051" y="1187631"/>
                  <a:pt x="4548482" y="1568643"/>
                </a:cubicBezTo>
                <a:cubicBezTo>
                  <a:pt x="4543256" y="2340350"/>
                  <a:pt x="4346080" y="3076780"/>
                  <a:pt x="4028886" y="3710287"/>
                </a:cubicBezTo>
                <a:lnTo>
                  <a:pt x="4021678" y="3723859"/>
                </a:lnTo>
                <a:lnTo>
                  <a:pt x="0" y="3723859"/>
                </a:lnTo>
                <a:lnTo>
                  <a:pt x="0" y="1455242"/>
                </a:lnTo>
                <a:lnTo>
                  <a:pt x="170674" y="1364030"/>
                </a:lnTo>
                <a:cubicBezTo>
                  <a:pt x="240826" y="1327045"/>
                  <a:pt x="308382" y="1291596"/>
                  <a:pt x="371971" y="1257338"/>
                </a:cubicBezTo>
                <a:cubicBezTo>
                  <a:pt x="1092270" y="868657"/>
                  <a:pt x="1814145" y="480776"/>
                  <a:pt x="2579168" y="156654"/>
                </a:cubicBezTo>
                <a:cubicBezTo>
                  <a:pt x="2774058" y="73994"/>
                  <a:pt x="3006499" y="6609"/>
                  <a:pt x="3246912" y="458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35" name="Google Shape;135;p6"/>
          <p:cNvSpPr/>
          <p:nvPr/>
        </p:nvSpPr>
        <p:spPr>
          <a:xfrm>
            <a:off x="-2411" y="0"/>
            <a:ext cx="2981385" cy="3186211"/>
          </a:xfrm>
          <a:custGeom>
            <a:avLst/>
            <a:gdLst/>
            <a:ahLst/>
            <a:cxnLst/>
            <a:rect l="l" t="t" r="r" b="b"/>
            <a:pathLst>
              <a:path w="5704117" h="6096000" extrusionOk="0">
                <a:moveTo>
                  <a:pt x="4562795" y="0"/>
                </a:moveTo>
                <a:lnTo>
                  <a:pt x="4721192" y="133595"/>
                </a:lnTo>
                <a:cubicBezTo>
                  <a:pt x="5067135" y="440105"/>
                  <a:pt x="5309779" y="747048"/>
                  <a:pt x="5467522" y="1054328"/>
                </a:cubicBezTo>
                <a:cubicBezTo>
                  <a:pt x="5782917" y="1668625"/>
                  <a:pt x="5758242" y="2283795"/>
                  <a:pt x="5538873" y="2897564"/>
                </a:cubicBezTo>
                <a:cubicBezTo>
                  <a:pt x="5319500" y="3511334"/>
                  <a:pt x="4905433" y="4123706"/>
                  <a:pt x="4442050" y="4732407"/>
                </a:cubicBezTo>
                <a:cubicBezTo>
                  <a:pt x="3499930" y="5970384"/>
                  <a:pt x="1925433" y="6153690"/>
                  <a:pt x="93046" y="6082857"/>
                </a:cubicBezTo>
                <a:lnTo>
                  <a:pt x="0" y="6078450"/>
                </a:lnTo>
              </a:path>
            </a:pathLst>
          </a:custGeom>
          <a:noFill/>
          <a:ln w="19050" cap="flat" cmpd="sng">
            <a:solidFill>
              <a:srgbClr val="F3CA9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36" name="Google Shape;136;p6"/>
          <p:cNvSpPr/>
          <p:nvPr/>
        </p:nvSpPr>
        <p:spPr>
          <a:xfrm rot="10800000">
            <a:off x="0" y="3234590"/>
            <a:ext cx="4819650" cy="3623786"/>
          </a:xfrm>
          <a:custGeom>
            <a:avLst/>
            <a:gdLst/>
            <a:ahLst/>
            <a:cxnLst/>
            <a:rect l="l" t="t" r="r" b="b"/>
            <a:pathLst>
              <a:path w="4496214" h="4695269" extrusionOk="0">
                <a:moveTo>
                  <a:pt x="4496214" y="2853699"/>
                </a:moveTo>
                <a:lnTo>
                  <a:pt x="4327504" y="2969126"/>
                </a:lnTo>
                <a:lnTo>
                  <a:pt x="4128523" y="3104141"/>
                </a:lnTo>
                <a:cubicBezTo>
                  <a:pt x="3416510" y="3596007"/>
                  <a:pt x="2702940" y="4086860"/>
                  <a:pt x="1946719" y="4497028"/>
                </a:cubicBezTo>
                <a:cubicBezTo>
                  <a:pt x="1506382" y="4736123"/>
                  <a:pt x="872113" y="4874226"/>
                  <a:pt x="393090" y="4216828"/>
                </a:cubicBezTo>
                <a:cubicBezTo>
                  <a:pt x="73281" y="3777627"/>
                  <a:pt x="-2478" y="3192354"/>
                  <a:pt x="62" y="2710193"/>
                </a:cubicBezTo>
                <a:cubicBezTo>
                  <a:pt x="5227" y="1733619"/>
                  <a:pt x="200135" y="801687"/>
                  <a:pt x="513680" y="0"/>
                </a:cubicBezTo>
              </a:path>
            </a:pathLst>
          </a:custGeom>
          <a:noFill/>
          <a:ln w="19050" cap="flat" cmpd="sng">
            <a:solidFill>
              <a:srgbClr val="F3CA9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37" name="Google Shape;137;p6"/>
          <p:cNvPicPr preferRelativeResize="0"/>
          <p:nvPr/>
        </p:nvPicPr>
        <p:blipFill rotWithShape="1">
          <a:blip r:embed="rId6">
            <a:alphaModFix/>
          </a:blip>
          <a:srcRect l="43125" r="44114"/>
          <a:stretch/>
        </p:blipFill>
        <p:spPr>
          <a:xfrm>
            <a:off x="9889452" y="934961"/>
            <a:ext cx="2302952" cy="5820494"/>
          </a:xfrm>
          <a:custGeom>
            <a:avLst/>
            <a:gdLst/>
            <a:ahLst/>
            <a:cxnLst/>
            <a:rect l="l" t="t" r="r" b="b"/>
            <a:pathLst>
              <a:path w="2302952" h="5820494" extrusionOk="0">
                <a:moveTo>
                  <a:pt x="2302952" y="0"/>
                </a:moveTo>
                <a:lnTo>
                  <a:pt x="2302951" y="5489408"/>
                </a:lnTo>
                <a:lnTo>
                  <a:pt x="2214998" y="5568668"/>
                </a:lnTo>
                <a:cubicBezTo>
                  <a:pt x="1859218" y="5862586"/>
                  <a:pt x="1445746" y="5956656"/>
                  <a:pt x="980229" y="5533905"/>
                </a:cubicBezTo>
                <a:cubicBezTo>
                  <a:pt x="245766" y="4867048"/>
                  <a:pt x="-119012" y="3425160"/>
                  <a:pt x="34664" y="2458684"/>
                </a:cubicBezTo>
                <a:cubicBezTo>
                  <a:pt x="135459" y="1823441"/>
                  <a:pt x="507389" y="1284554"/>
                  <a:pt x="962915" y="888011"/>
                </a:cubicBezTo>
                <a:cubicBezTo>
                  <a:pt x="1150308" y="724995"/>
                  <a:pt x="1591681" y="387625"/>
                  <a:pt x="2089185" y="110594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38" name="Google Shape;138;p6"/>
          <p:cNvSpPr/>
          <p:nvPr/>
        </p:nvSpPr>
        <p:spPr>
          <a:xfrm rot="-9485154">
            <a:off x="9746010" y="23931"/>
            <a:ext cx="3825181" cy="6243456"/>
          </a:xfrm>
          <a:custGeom>
            <a:avLst/>
            <a:gdLst/>
            <a:ahLst/>
            <a:cxnLst/>
            <a:rect l="l" t="t" r="r" b="b"/>
            <a:pathLst>
              <a:path w="2154655" h="6858000" extrusionOk="0">
                <a:moveTo>
                  <a:pt x="0" y="0"/>
                </a:moveTo>
                <a:lnTo>
                  <a:pt x="3379" y="2021"/>
                </a:lnTo>
                <a:cubicBezTo>
                  <a:pt x="667061" y="423753"/>
                  <a:pt x="1239365" y="963389"/>
                  <a:pt x="1596437" y="1517967"/>
                </a:cubicBezTo>
                <a:cubicBezTo>
                  <a:pt x="2133142" y="2350886"/>
                  <a:pt x="2239839" y="3395752"/>
                  <a:pt x="2097043" y="4379386"/>
                </a:cubicBezTo>
                <a:cubicBezTo>
                  <a:pt x="2032295" y="4824358"/>
                  <a:pt x="1812506" y="5869368"/>
                  <a:pt x="1433930" y="6852362"/>
                </a:cubicBezTo>
                <a:lnTo>
                  <a:pt x="1431659" y="6858000"/>
                </a:lnTo>
              </a:path>
            </a:pathLst>
          </a:custGeom>
          <a:noFill/>
          <a:ln w="19050" cap="flat" cmpd="sng">
            <a:solidFill>
              <a:srgbClr val="F3CA9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39" name="Google Shape;139;p6"/>
          <p:cNvSpPr txBox="1">
            <a:spLocks noGrp="1"/>
          </p:cNvSpPr>
          <p:nvPr>
            <p:ph type="title"/>
          </p:nvPr>
        </p:nvSpPr>
        <p:spPr>
          <a:xfrm>
            <a:off x="4442642" y="798798"/>
            <a:ext cx="5446800" cy="251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Arial"/>
              <a:buNone/>
            </a:pPr>
            <a:r>
              <a:rPr lang="en-US" sz="4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Социальные сети: добро и зло.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8"/>
          <p:cNvSpPr/>
          <p:nvPr/>
        </p:nvSpPr>
        <p:spPr>
          <a:xfrm>
            <a:off x="8157843" y="6244836"/>
            <a:ext cx="4034156" cy="613164"/>
          </a:xfrm>
          <a:custGeom>
            <a:avLst/>
            <a:gdLst/>
            <a:ahLst/>
            <a:cxnLst/>
            <a:rect l="l" t="t" r="r" b="b"/>
            <a:pathLst>
              <a:path w="4034156" h="613164" extrusionOk="0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venir"/>
              <a:buNone/>
            </a:pPr>
            <a:endParaRPr sz="1500" b="0" i="0" u="none" strike="noStrike" cap="non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45" name="Google Shape;145;p8"/>
          <p:cNvSpPr/>
          <p:nvPr/>
        </p:nvSpPr>
        <p:spPr>
          <a:xfrm>
            <a:off x="1" y="688126"/>
            <a:ext cx="448491" cy="1634252"/>
          </a:xfrm>
          <a:custGeom>
            <a:avLst/>
            <a:gdLst/>
            <a:ahLst/>
            <a:cxnLst/>
            <a:rect l="l" t="t" r="r" b="b"/>
            <a:pathLst>
              <a:path w="448491" h="1634252" extrusionOk="0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46" name="Google Shape;146;p8"/>
          <p:cNvSpPr/>
          <p:nvPr/>
        </p:nvSpPr>
        <p:spPr>
          <a:xfrm>
            <a:off x="7309459" y="6144069"/>
            <a:ext cx="4418271" cy="718159"/>
          </a:xfrm>
          <a:custGeom>
            <a:avLst/>
            <a:gdLst/>
            <a:ahLst/>
            <a:cxnLst/>
            <a:rect l="l" t="t" r="r" b="b"/>
            <a:pathLst>
              <a:path w="4418271" h="718159" extrusionOk="0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venir"/>
              <a:buNone/>
            </a:pPr>
            <a:endParaRPr sz="1800" b="0" i="0" u="none" strike="noStrike" cap="non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47" name="Google Shape;147;p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48" name="Google Shape;148;p8"/>
          <p:cNvPicPr preferRelativeResize="0"/>
          <p:nvPr/>
        </p:nvPicPr>
        <p:blipFill rotWithShape="1">
          <a:blip r:embed="rId3">
            <a:alphaModFix/>
          </a:blip>
          <a:srcRect l="17385" r="22922" b="-3"/>
          <a:stretch/>
        </p:blipFill>
        <p:spPr>
          <a:xfrm>
            <a:off x="-2410" y="1"/>
            <a:ext cx="2915897" cy="3150803"/>
          </a:xfrm>
          <a:custGeom>
            <a:avLst/>
            <a:gdLst/>
            <a:ahLst/>
            <a:cxnLst/>
            <a:rect l="l" t="t" r="r" b="b"/>
            <a:pathLst>
              <a:path w="2915897" h="3150803" extrusionOk="0">
                <a:moveTo>
                  <a:pt x="0" y="0"/>
                </a:moveTo>
                <a:lnTo>
                  <a:pt x="2037171" y="0"/>
                </a:lnTo>
                <a:lnTo>
                  <a:pt x="2234023" y="188447"/>
                </a:lnTo>
                <a:cubicBezTo>
                  <a:pt x="2304388" y="255540"/>
                  <a:pt x="2374048" y="321538"/>
                  <a:pt x="2442937" y="385917"/>
                </a:cubicBezTo>
                <a:cubicBezTo>
                  <a:pt x="2635661" y="565992"/>
                  <a:pt x="2760928" y="746433"/>
                  <a:pt x="2833858" y="927137"/>
                </a:cubicBezTo>
                <a:cubicBezTo>
                  <a:pt x="2943221" y="1198077"/>
                  <a:pt x="2934665" y="1469402"/>
                  <a:pt x="2858599" y="1740110"/>
                </a:cubicBezTo>
                <a:cubicBezTo>
                  <a:pt x="2782532" y="2010817"/>
                  <a:pt x="2638953" y="2280908"/>
                  <a:pt x="2478276" y="2549381"/>
                </a:cubicBezTo>
                <a:cubicBezTo>
                  <a:pt x="2104926" y="3173402"/>
                  <a:pt x="1445175" y="3189854"/>
                  <a:pt x="692855" y="3125784"/>
                </a:cubicBezTo>
                <a:cubicBezTo>
                  <a:pt x="472468" y="3106996"/>
                  <a:pt x="261198" y="3087734"/>
                  <a:pt x="71916" y="3033613"/>
                </a:cubicBezTo>
                <a:lnTo>
                  <a:pt x="0" y="3010677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149" name="Google Shape;149;p8" descr="Изображение выглядит как текст, небо, снимок экрана, знак&#10;&#10;Автоматически созданное описание"/>
          <p:cNvPicPr preferRelativeResize="0"/>
          <p:nvPr/>
        </p:nvPicPr>
        <p:blipFill rotWithShape="1">
          <a:blip r:embed="rId4">
            <a:alphaModFix/>
          </a:blip>
          <a:srcRect t="34251" r="-2" b="4394"/>
          <a:stretch/>
        </p:blipFill>
        <p:spPr>
          <a:xfrm>
            <a:off x="3824588" y="10"/>
            <a:ext cx="5820494" cy="2008690"/>
          </a:xfrm>
          <a:custGeom>
            <a:avLst/>
            <a:gdLst/>
            <a:ahLst/>
            <a:cxnLst/>
            <a:rect l="l" t="t" r="r" b="b"/>
            <a:pathLst>
              <a:path w="5820494" h="2008700" extrusionOk="0">
                <a:moveTo>
                  <a:pt x="331087" y="0"/>
                </a:moveTo>
                <a:lnTo>
                  <a:pt x="5820494" y="0"/>
                </a:lnTo>
                <a:lnTo>
                  <a:pt x="5709900" y="186453"/>
                </a:lnTo>
                <a:cubicBezTo>
                  <a:pt x="5432869" y="620391"/>
                  <a:pt x="5095500" y="1005368"/>
                  <a:pt x="4932484" y="1168818"/>
                </a:cubicBezTo>
                <a:cubicBezTo>
                  <a:pt x="4535940" y="1566140"/>
                  <a:pt x="3997053" y="1890549"/>
                  <a:pt x="3361811" y="1978465"/>
                </a:cubicBezTo>
                <a:cubicBezTo>
                  <a:pt x="2395334" y="2112506"/>
                  <a:pt x="953447" y="1794336"/>
                  <a:pt x="286590" y="1153716"/>
                </a:cubicBezTo>
                <a:cubicBezTo>
                  <a:pt x="-136161" y="747678"/>
                  <a:pt x="-42091" y="387037"/>
                  <a:pt x="251826" y="76716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150" name="Google Shape;150;p8"/>
          <p:cNvPicPr preferRelativeResize="0"/>
          <p:nvPr/>
        </p:nvPicPr>
        <p:blipFill rotWithShape="1">
          <a:blip r:embed="rId5">
            <a:alphaModFix/>
          </a:blip>
          <a:srcRect l="14759" r="9203" b="-2"/>
          <a:stretch/>
        </p:blipFill>
        <p:spPr>
          <a:xfrm>
            <a:off x="3" y="3150803"/>
            <a:ext cx="4548543" cy="3723859"/>
          </a:xfrm>
          <a:custGeom>
            <a:avLst/>
            <a:gdLst/>
            <a:ahLst/>
            <a:cxnLst/>
            <a:rect l="l" t="t" r="r" b="b"/>
            <a:pathLst>
              <a:path w="4548543" h="3723859" extrusionOk="0">
                <a:moveTo>
                  <a:pt x="3246912" y="458"/>
                </a:moveTo>
                <a:cubicBezTo>
                  <a:pt x="3556014" y="-7452"/>
                  <a:pt x="3878293" y="85861"/>
                  <a:pt x="4150879" y="378073"/>
                </a:cubicBezTo>
                <a:cubicBezTo>
                  <a:pt x="4474410" y="725138"/>
                  <a:pt x="4551051" y="1187631"/>
                  <a:pt x="4548482" y="1568643"/>
                </a:cubicBezTo>
                <a:cubicBezTo>
                  <a:pt x="4543256" y="2340350"/>
                  <a:pt x="4346080" y="3076780"/>
                  <a:pt x="4028886" y="3710287"/>
                </a:cubicBezTo>
                <a:lnTo>
                  <a:pt x="4021678" y="3723859"/>
                </a:lnTo>
                <a:lnTo>
                  <a:pt x="0" y="3723859"/>
                </a:lnTo>
                <a:lnTo>
                  <a:pt x="0" y="1455242"/>
                </a:lnTo>
                <a:lnTo>
                  <a:pt x="170674" y="1364030"/>
                </a:lnTo>
                <a:cubicBezTo>
                  <a:pt x="240826" y="1327045"/>
                  <a:pt x="308382" y="1291596"/>
                  <a:pt x="371971" y="1257338"/>
                </a:cubicBezTo>
                <a:cubicBezTo>
                  <a:pt x="1092270" y="868657"/>
                  <a:pt x="1814145" y="480776"/>
                  <a:pt x="2579168" y="156654"/>
                </a:cubicBezTo>
                <a:cubicBezTo>
                  <a:pt x="2774058" y="73994"/>
                  <a:pt x="3006499" y="6609"/>
                  <a:pt x="3246912" y="458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51" name="Google Shape;151;p8"/>
          <p:cNvSpPr/>
          <p:nvPr/>
        </p:nvSpPr>
        <p:spPr>
          <a:xfrm>
            <a:off x="-2411" y="0"/>
            <a:ext cx="2981385" cy="3186211"/>
          </a:xfrm>
          <a:custGeom>
            <a:avLst/>
            <a:gdLst/>
            <a:ahLst/>
            <a:cxnLst/>
            <a:rect l="l" t="t" r="r" b="b"/>
            <a:pathLst>
              <a:path w="5704117" h="6096000" extrusionOk="0">
                <a:moveTo>
                  <a:pt x="4562795" y="0"/>
                </a:moveTo>
                <a:lnTo>
                  <a:pt x="4721192" y="133595"/>
                </a:lnTo>
                <a:cubicBezTo>
                  <a:pt x="5067135" y="440105"/>
                  <a:pt x="5309779" y="747048"/>
                  <a:pt x="5467522" y="1054328"/>
                </a:cubicBezTo>
                <a:cubicBezTo>
                  <a:pt x="5782917" y="1668625"/>
                  <a:pt x="5758242" y="2283795"/>
                  <a:pt x="5538873" y="2897564"/>
                </a:cubicBezTo>
                <a:cubicBezTo>
                  <a:pt x="5319500" y="3511334"/>
                  <a:pt x="4905433" y="4123706"/>
                  <a:pt x="4442050" y="4732407"/>
                </a:cubicBezTo>
                <a:cubicBezTo>
                  <a:pt x="3499930" y="5970384"/>
                  <a:pt x="1925433" y="6153690"/>
                  <a:pt x="93046" y="6082857"/>
                </a:cubicBezTo>
                <a:lnTo>
                  <a:pt x="0" y="6078450"/>
                </a:lnTo>
              </a:path>
            </a:pathLst>
          </a:custGeom>
          <a:noFill/>
          <a:ln w="19050" cap="flat" cmpd="sng">
            <a:solidFill>
              <a:srgbClr val="F3CA9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52" name="Google Shape;152;p8"/>
          <p:cNvSpPr/>
          <p:nvPr/>
        </p:nvSpPr>
        <p:spPr>
          <a:xfrm rot="10800000">
            <a:off x="0" y="3234590"/>
            <a:ext cx="4819650" cy="3623786"/>
          </a:xfrm>
          <a:custGeom>
            <a:avLst/>
            <a:gdLst/>
            <a:ahLst/>
            <a:cxnLst/>
            <a:rect l="l" t="t" r="r" b="b"/>
            <a:pathLst>
              <a:path w="4496214" h="4695269" extrusionOk="0">
                <a:moveTo>
                  <a:pt x="4496214" y="2853699"/>
                </a:moveTo>
                <a:lnTo>
                  <a:pt x="4327504" y="2969126"/>
                </a:lnTo>
                <a:lnTo>
                  <a:pt x="4128523" y="3104141"/>
                </a:lnTo>
                <a:cubicBezTo>
                  <a:pt x="3416510" y="3596007"/>
                  <a:pt x="2702940" y="4086860"/>
                  <a:pt x="1946719" y="4497028"/>
                </a:cubicBezTo>
                <a:cubicBezTo>
                  <a:pt x="1506382" y="4736123"/>
                  <a:pt x="872113" y="4874226"/>
                  <a:pt x="393090" y="4216828"/>
                </a:cubicBezTo>
                <a:cubicBezTo>
                  <a:pt x="73281" y="3777627"/>
                  <a:pt x="-2478" y="3192354"/>
                  <a:pt x="62" y="2710193"/>
                </a:cubicBezTo>
                <a:cubicBezTo>
                  <a:pt x="5227" y="1733619"/>
                  <a:pt x="200135" y="801687"/>
                  <a:pt x="513680" y="0"/>
                </a:cubicBezTo>
              </a:path>
            </a:pathLst>
          </a:custGeom>
          <a:noFill/>
          <a:ln w="19050" cap="flat" cmpd="sng">
            <a:solidFill>
              <a:srgbClr val="F3CA9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53" name="Google Shape;153;p8"/>
          <p:cNvPicPr preferRelativeResize="0"/>
          <p:nvPr/>
        </p:nvPicPr>
        <p:blipFill rotWithShape="1">
          <a:blip r:embed="rId6">
            <a:alphaModFix/>
          </a:blip>
          <a:srcRect l="33910" r="45119" b="-1"/>
          <a:stretch/>
        </p:blipFill>
        <p:spPr>
          <a:xfrm>
            <a:off x="9898859" y="314073"/>
            <a:ext cx="2302952" cy="5820494"/>
          </a:xfrm>
          <a:custGeom>
            <a:avLst/>
            <a:gdLst/>
            <a:ahLst/>
            <a:cxnLst/>
            <a:rect l="l" t="t" r="r" b="b"/>
            <a:pathLst>
              <a:path w="2302952" h="5820494" extrusionOk="0">
                <a:moveTo>
                  <a:pt x="2302952" y="0"/>
                </a:moveTo>
                <a:lnTo>
                  <a:pt x="2302951" y="5489408"/>
                </a:lnTo>
                <a:lnTo>
                  <a:pt x="2214998" y="5568668"/>
                </a:lnTo>
                <a:cubicBezTo>
                  <a:pt x="1859218" y="5862586"/>
                  <a:pt x="1445746" y="5956656"/>
                  <a:pt x="980229" y="5533905"/>
                </a:cubicBezTo>
                <a:cubicBezTo>
                  <a:pt x="245766" y="4867048"/>
                  <a:pt x="-119012" y="3425160"/>
                  <a:pt x="34664" y="2458684"/>
                </a:cubicBezTo>
                <a:cubicBezTo>
                  <a:pt x="135459" y="1823441"/>
                  <a:pt x="507389" y="1284554"/>
                  <a:pt x="962915" y="888011"/>
                </a:cubicBezTo>
                <a:cubicBezTo>
                  <a:pt x="1150308" y="724995"/>
                  <a:pt x="1591681" y="387625"/>
                  <a:pt x="2089185" y="110594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54" name="Google Shape;154;p8"/>
          <p:cNvSpPr/>
          <p:nvPr/>
        </p:nvSpPr>
        <p:spPr>
          <a:xfrm rot="-9485154">
            <a:off x="9746010" y="23931"/>
            <a:ext cx="3825181" cy="6243456"/>
          </a:xfrm>
          <a:custGeom>
            <a:avLst/>
            <a:gdLst/>
            <a:ahLst/>
            <a:cxnLst/>
            <a:rect l="l" t="t" r="r" b="b"/>
            <a:pathLst>
              <a:path w="2154655" h="6858000" extrusionOk="0">
                <a:moveTo>
                  <a:pt x="0" y="0"/>
                </a:moveTo>
                <a:lnTo>
                  <a:pt x="3379" y="2021"/>
                </a:lnTo>
                <a:cubicBezTo>
                  <a:pt x="667061" y="423753"/>
                  <a:pt x="1239365" y="963389"/>
                  <a:pt x="1596437" y="1517967"/>
                </a:cubicBezTo>
                <a:cubicBezTo>
                  <a:pt x="2133142" y="2350886"/>
                  <a:pt x="2239839" y="3395752"/>
                  <a:pt x="2097043" y="4379386"/>
                </a:cubicBezTo>
                <a:cubicBezTo>
                  <a:pt x="2032295" y="4824358"/>
                  <a:pt x="1812506" y="5869368"/>
                  <a:pt x="1433930" y="6852362"/>
                </a:cubicBezTo>
                <a:lnTo>
                  <a:pt x="1431659" y="6858000"/>
                </a:lnTo>
              </a:path>
            </a:pathLst>
          </a:custGeom>
          <a:noFill/>
          <a:ln w="19050" cap="flat" cmpd="sng">
            <a:solidFill>
              <a:srgbClr val="F3CA9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55" name="Google Shape;155;p8"/>
          <p:cNvSpPr txBox="1">
            <a:spLocks noGrp="1"/>
          </p:cNvSpPr>
          <p:nvPr>
            <p:ph type="title"/>
          </p:nvPr>
        </p:nvSpPr>
        <p:spPr>
          <a:xfrm>
            <a:off x="4617011" y="688123"/>
            <a:ext cx="5719800" cy="26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Индустрия 4.0.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0"/>
          <p:cNvSpPr/>
          <p:nvPr/>
        </p:nvSpPr>
        <p:spPr>
          <a:xfrm>
            <a:off x="8157843" y="6244836"/>
            <a:ext cx="4034156" cy="613164"/>
          </a:xfrm>
          <a:custGeom>
            <a:avLst/>
            <a:gdLst/>
            <a:ahLst/>
            <a:cxnLst/>
            <a:rect l="l" t="t" r="r" b="b"/>
            <a:pathLst>
              <a:path w="4034156" h="613164" extrusionOk="0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venir"/>
              <a:buNone/>
            </a:pPr>
            <a:endParaRPr sz="1500" b="0" i="0" u="none" strike="noStrike" cap="non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61" name="Google Shape;161;p10"/>
          <p:cNvSpPr/>
          <p:nvPr/>
        </p:nvSpPr>
        <p:spPr>
          <a:xfrm>
            <a:off x="1" y="688126"/>
            <a:ext cx="448491" cy="1634252"/>
          </a:xfrm>
          <a:custGeom>
            <a:avLst/>
            <a:gdLst/>
            <a:ahLst/>
            <a:cxnLst/>
            <a:rect l="l" t="t" r="r" b="b"/>
            <a:pathLst>
              <a:path w="448491" h="1634252" extrusionOk="0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62" name="Google Shape;162;p10"/>
          <p:cNvSpPr/>
          <p:nvPr/>
        </p:nvSpPr>
        <p:spPr>
          <a:xfrm>
            <a:off x="7309459" y="6144069"/>
            <a:ext cx="4418271" cy="718159"/>
          </a:xfrm>
          <a:custGeom>
            <a:avLst/>
            <a:gdLst/>
            <a:ahLst/>
            <a:cxnLst/>
            <a:rect l="l" t="t" r="r" b="b"/>
            <a:pathLst>
              <a:path w="4418271" h="718159" extrusionOk="0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venir"/>
              <a:buNone/>
            </a:pPr>
            <a:endParaRPr sz="1800" b="0" i="0" u="none" strike="noStrike" cap="non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63" name="Google Shape;163;p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64" name="Google Shape;164;p10"/>
          <p:cNvPicPr preferRelativeResize="0"/>
          <p:nvPr/>
        </p:nvPicPr>
        <p:blipFill rotWithShape="1">
          <a:blip r:embed="rId3">
            <a:alphaModFix/>
          </a:blip>
          <a:srcRect l="18261" r="1739"/>
          <a:stretch/>
        </p:blipFill>
        <p:spPr>
          <a:xfrm>
            <a:off x="5334000" y="1524002"/>
            <a:ext cx="3048000" cy="3809994"/>
          </a:xfrm>
          <a:custGeom>
            <a:avLst/>
            <a:gdLst/>
            <a:ahLst/>
            <a:cxnLst/>
            <a:rect l="l" t="t" r="r" b="b"/>
            <a:pathLst>
              <a:path w="3048000" h="3809994" extrusionOk="0">
                <a:moveTo>
                  <a:pt x="1509059" y="376"/>
                </a:moveTo>
                <a:cubicBezTo>
                  <a:pt x="1581157" y="-1118"/>
                  <a:pt x="1653147" y="1825"/>
                  <a:pt x="1724191" y="9661"/>
                </a:cubicBezTo>
                <a:cubicBezTo>
                  <a:pt x="2107047" y="51731"/>
                  <a:pt x="2355473" y="203990"/>
                  <a:pt x="2520549" y="406729"/>
                </a:cubicBezTo>
                <a:cubicBezTo>
                  <a:pt x="2804522" y="755484"/>
                  <a:pt x="2841295" y="1253238"/>
                  <a:pt x="2889511" y="1597923"/>
                </a:cubicBezTo>
                <a:cubicBezTo>
                  <a:pt x="2958155" y="2086177"/>
                  <a:pt x="3025980" y="2574981"/>
                  <a:pt x="3046820" y="3065678"/>
                </a:cubicBezTo>
                <a:cubicBezTo>
                  <a:pt x="3059076" y="3351468"/>
                  <a:pt x="2981034" y="3711894"/>
                  <a:pt x="2568758" y="3794941"/>
                </a:cubicBezTo>
                <a:cubicBezTo>
                  <a:pt x="2293370" y="3850309"/>
                  <a:pt x="2004900" y="3743916"/>
                  <a:pt x="1781805" y="3622870"/>
                </a:cubicBezTo>
                <a:cubicBezTo>
                  <a:pt x="978506" y="3186998"/>
                  <a:pt x="375012" y="2477816"/>
                  <a:pt x="104926" y="1820203"/>
                </a:cubicBezTo>
                <a:cubicBezTo>
                  <a:pt x="-65046" y="1405766"/>
                  <a:pt x="-40122" y="912353"/>
                  <a:pt x="265505" y="527231"/>
                </a:cubicBezTo>
                <a:cubicBezTo>
                  <a:pt x="494319" y="238693"/>
                  <a:pt x="1004369" y="10834"/>
                  <a:pt x="1509059" y="376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65" name="Google Shape;165;p10"/>
          <p:cNvSpPr txBox="1">
            <a:spLocks noGrp="1"/>
          </p:cNvSpPr>
          <p:nvPr>
            <p:ph type="title"/>
          </p:nvPr>
        </p:nvSpPr>
        <p:spPr>
          <a:xfrm>
            <a:off x="762000" y="1523999"/>
            <a:ext cx="5334000" cy="2285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Изучение занятости в интернете.</a:t>
            </a:r>
            <a:endParaRPr/>
          </a:p>
        </p:txBody>
      </p:sp>
      <p:pic>
        <p:nvPicPr>
          <p:cNvPr id="166" name="Google Shape;166;p10"/>
          <p:cNvPicPr preferRelativeResize="0"/>
          <p:nvPr/>
        </p:nvPicPr>
        <p:blipFill rotWithShape="1">
          <a:blip r:embed="rId4">
            <a:alphaModFix/>
          </a:blip>
          <a:srcRect t="48" b="3576"/>
          <a:stretch/>
        </p:blipFill>
        <p:spPr>
          <a:xfrm>
            <a:off x="8382003" y="1387478"/>
            <a:ext cx="3047998" cy="1960790"/>
          </a:xfrm>
          <a:custGeom>
            <a:avLst/>
            <a:gdLst/>
            <a:ahLst/>
            <a:cxnLst/>
            <a:rect l="l" t="t" r="r" b="b"/>
            <a:pathLst>
              <a:path w="3047998" h="1960790" extrusionOk="0">
                <a:moveTo>
                  <a:pt x="1754534" y="687"/>
                </a:moveTo>
                <a:cubicBezTo>
                  <a:pt x="2260352" y="-17398"/>
                  <a:pt x="2752360" y="324597"/>
                  <a:pt x="2953400" y="730119"/>
                </a:cubicBezTo>
                <a:cubicBezTo>
                  <a:pt x="3136866" y="1101202"/>
                  <a:pt x="3077339" y="1525566"/>
                  <a:pt x="2562018" y="1777422"/>
                </a:cubicBezTo>
                <a:cubicBezTo>
                  <a:pt x="1968821" y="2067286"/>
                  <a:pt x="365770" y="2051264"/>
                  <a:pt x="56325" y="1453657"/>
                </a:cubicBezTo>
                <a:cubicBezTo>
                  <a:pt x="-84328" y="1181310"/>
                  <a:pt x="53880" y="817303"/>
                  <a:pt x="300129" y="581468"/>
                </a:cubicBezTo>
                <a:cubicBezTo>
                  <a:pt x="645448" y="251368"/>
                  <a:pt x="1189307" y="71409"/>
                  <a:pt x="1653268" y="9193"/>
                </a:cubicBezTo>
                <a:cubicBezTo>
                  <a:pt x="1687030" y="4699"/>
                  <a:pt x="1720813" y="1893"/>
                  <a:pt x="1754534" y="687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67" name="Google Shape;167;p10"/>
          <p:cNvSpPr/>
          <p:nvPr/>
        </p:nvSpPr>
        <p:spPr>
          <a:xfrm>
            <a:off x="8381999" y="1295569"/>
            <a:ext cx="3173637" cy="1752431"/>
          </a:xfrm>
          <a:custGeom>
            <a:avLst/>
            <a:gdLst/>
            <a:ahLst/>
            <a:cxnLst/>
            <a:rect l="l" t="t" r="r" b="b"/>
            <a:pathLst>
              <a:path w="466107" h="328114" extrusionOk="0">
                <a:moveTo>
                  <a:pt x="252822" y="1539"/>
                </a:moveTo>
                <a:cubicBezTo>
                  <a:pt x="335429" y="-10494"/>
                  <a:pt x="418848" y="49794"/>
                  <a:pt x="451641" y="122177"/>
                </a:cubicBezTo>
                <a:cubicBezTo>
                  <a:pt x="479697" y="184273"/>
                  <a:pt x="470594" y="255285"/>
                  <a:pt x="391790" y="297430"/>
                </a:cubicBezTo>
                <a:cubicBezTo>
                  <a:pt x="301077" y="345935"/>
                  <a:pt x="55935" y="343254"/>
                  <a:pt x="8614" y="243252"/>
                </a:cubicBezTo>
                <a:cubicBezTo>
                  <a:pt x="-12895" y="197678"/>
                  <a:pt x="8240" y="136766"/>
                  <a:pt x="45897" y="97302"/>
                </a:cubicBezTo>
                <a:cubicBezTo>
                  <a:pt x="98704" y="42064"/>
                  <a:pt x="181872" y="11950"/>
                  <a:pt x="252822" y="1539"/>
                </a:cubicBezTo>
                <a:close/>
              </a:path>
            </a:pathLst>
          </a:custGeom>
          <a:noFill/>
          <a:ln w="19050" cap="flat" cmpd="sng">
            <a:solidFill>
              <a:srgbClr val="F3CA9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68" name="Google Shape;168;p10" descr="Изображение выглядит как текст, визитка, векторная графика, снимок экрана&#10;&#10;Автоматически созданное описание"/>
          <p:cNvPicPr preferRelativeResize="0"/>
          <p:nvPr/>
        </p:nvPicPr>
        <p:blipFill rotWithShape="1">
          <a:blip r:embed="rId5">
            <a:alphaModFix/>
          </a:blip>
          <a:srcRect r="13344" b="5"/>
          <a:stretch/>
        </p:blipFill>
        <p:spPr>
          <a:xfrm>
            <a:off x="8570689" y="3553068"/>
            <a:ext cx="2750455" cy="1904303"/>
          </a:xfrm>
          <a:custGeom>
            <a:avLst/>
            <a:gdLst/>
            <a:ahLst/>
            <a:cxnLst/>
            <a:rect l="l" t="t" r="r" b="b"/>
            <a:pathLst>
              <a:path w="2750455" h="1904303" extrusionOk="0">
                <a:moveTo>
                  <a:pt x="1652706" y="1235"/>
                </a:moveTo>
                <a:cubicBezTo>
                  <a:pt x="1863126" y="8406"/>
                  <a:pt x="2070434" y="46669"/>
                  <a:pt x="2247246" y="112144"/>
                </a:cubicBezTo>
                <a:cubicBezTo>
                  <a:pt x="2651386" y="261927"/>
                  <a:pt x="2896222" y="553520"/>
                  <a:pt x="2654797" y="940832"/>
                </a:cubicBezTo>
                <a:cubicBezTo>
                  <a:pt x="2376663" y="1386639"/>
                  <a:pt x="1073407" y="2092725"/>
                  <a:pt x="411181" y="1857560"/>
                </a:cubicBezTo>
                <a:cubicBezTo>
                  <a:pt x="109588" y="1750320"/>
                  <a:pt x="-30426" y="1461386"/>
                  <a:pt x="5524" y="1204064"/>
                </a:cubicBezTo>
                <a:cubicBezTo>
                  <a:pt x="55854" y="843633"/>
                  <a:pt x="370314" y="488524"/>
                  <a:pt x="701424" y="242428"/>
                </a:cubicBezTo>
                <a:cubicBezTo>
                  <a:pt x="894420" y="99439"/>
                  <a:pt x="1162994" y="23218"/>
                  <a:pt x="1442263" y="4572"/>
                </a:cubicBezTo>
                <a:cubicBezTo>
                  <a:pt x="1512081" y="-91"/>
                  <a:pt x="1582566" y="-1155"/>
                  <a:pt x="1652706" y="1235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9"/>
          <p:cNvSpPr txBox="1">
            <a:spLocks noGrp="1"/>
          </p:cNvSpPr>
          <p:nvPr>
            <p:ph type="ctrTitle"/>
          </p:nvPr>
        </p:nvSpPr>
        <p:spPr>
          <a:xfrm>
            <a:off x="762000" y="1524000"/>
            <a:ext cx="106680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</a:pPr>
            <a:endParaRPr/>
          </a:p>
        </p:txBody>
      </p:sp>
      <p:sp>
        <p:nvSpPr>
          <p:cNvPr id="174" name="Google Shape;174;p9"/>
          <p:cNvSpPr txBox="1">
            <a:spLocks noGrp="1"/>
          </p:cNvSpPr>
          <p:nvPr>
            <p:ph type="subTitle" idx="1"/>
          </p:nvPr>
        </p:nvSpPr>
        <p:spPr>
          <a:xfrm>
            <a:off x="762000" y="4571999"/>
            <a:ext cx="106680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endParaRPr/>
          </a:p>
        </p:txBody>
      </p:sp>
      <p:pic>
        <p:nvPicPr>
          <p:cNvPr id="175" name="Google Shape;175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8879" y="174217"/>
            <a:ext cx="11202792" cy="6436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g189037f0f9a_0_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754325"/>
            <a:ext cx="5699099" cy="546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g189037f0f9a_0_3"/>
          <p:cNvPicPr preferRelativeResize="0"/>
          <p:nvPr/>
        </p:nvPicPr>
        <p:blipFill rotWithShape="1">
          <a:blip r:embed="rId4">
            <a:alphaModFix/>
          </a:blip>
          <a:srcRect l="1520" t="16675" r="11621" b="-5611"/>
          <a:stretch/>
        </p:blipFill>
        <p:spPr>
          <a:xfrm>
            <a:off x="6096000" y="1371601"/>
            <a:ext cx="5752825" cy="4375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PebbleVTI">
  <a:themeElements>
    <a:clrScheme name="Blush 3">
      <a:dk1>
        <a:srgbClr val="000000"/>
      </a:dk1>
      <a:lt1>
        <a:srgbClr val="FFFFFF"/>
      </a:lt1>
      <a:dk2>
        <a:srgbClr val="B15E4E"/>
      </a:dk2>
      <a:lt2>
        <a:srgbClr val="FFFFFF"/>
      </a:lt2>
      <a:accent1>
        <a:srgbClr val="C5B096"/>
      </a:accent1>
      <a:accent2>
        <a:srgbClr val="ECA855"/>
      </a:accent2>
      <a:accent3>
        <a:srgbClr val="9BBFB0"/>
      </a:accent3>
      <a:accent4>
        <a:srgbClr val="A9AEA7"/>
      </a:accent4>
      <a:accent5>
        <a:srgbClr val="6A787C"/>
      </a:accent5>
      <a:accent6>
        <a:srgbClr val="3B4345"/>
      </a:accent6>
      <a:hlink>
        <a:srgbClr val="ECA855"/>
      </a:hlink>
      <a:folHlink>
        <a:srgbClr val="6A392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Широкоэкранный</PresentationFormat>
  <Slides>30</Slides>
  <Notes>29</Notes>
  <HiddenSlides>0</HiddenSlide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PebbleVTI</vt:lpstr>
      <vt:lpstr>  Деятельность человека в интернете в наше время (20-е XXI века)</vt:lpstr>
      <vt:lpstr>Введение</vt:lpstr>
      <vt:lpstr>История развития Интернета (скорость, объёмы, способы передачи).</vt:lpstr>
      <vt:lpstr>Области использования интернета.</vt:lpstr>
      <vt:lpstr>Социальные сети: добро и зло.</vt:lpstr>
      <vt:lpstr>Индустрия 4.0.</vt:lpstr>
      <vt:lpstr>Изучение занятости в интернете.</vt:lpstr>
      <vt:lpstr>Презентация PowerPoint</vt:lpstr>
      <vt:lpstr>Презентация PowerPoint</vt:lpstr>
      <vt:lpstr>1. Как часто ты используешь Интернет?</vt:lpstr>
      <vt:lpstr>2. С какой целью, чаще всего, ты  используешь интернет?</vt:lpstr>
      <vt:lpstr>3. Используешь ли ты интернет для подготовки к урокам?</vt:lpstr>
      <vt:lpstr>4. Зарегистрирован ли ты в каких-либо социальных сетях?  </vt:lpstr>
      <vt:lpstr>5.Укажи социальные сети, в которых ты зарегистрированы?  </vt:lpstr>
      <vt:lpstr>6.Сколько, примерно, времени в день ты проводишь в социальных сетях?</vt:lpstr>
      <vt:lpstr>7. С чем связана твоя регистрация в соц. сетях?</vt:lpstr>
      <vt:lpstr>8. Помогают ли тебе знания по информатике пользоваться интернетом и социальными сетями?  </vt:lpstr>
      <vt:lpstr>9. Какой соц. сетью ты пользуешься чаще всего?  </vt:lpstr>
      <vt:lpstr>10.Часто ли ты пренебрегаешь сном, засиживаясь в Интернете допоздна?  </vt:lpstr>
      <vt:lpstr>11. Есть ли у тебя интернет-друзья?  </vt:lpstr>
      <vt:lpstr>12. Ощущаешь ли ты, что общаться с людьми в социальных сетях легче, чем в реальной жизни?</vt:lpstr>
      <vt:lpstr>13. Какие группы в социальных сетях ты порекомендовал бы своим друзьям? </vt:lpstr>
      <vt:lpstr>14. Вступление в какие социальные группы ты посоветовал бы избегать?  </vt:lpstr>
      <vt:lpstr>15.Какой вид активности ты предпочитаешь в соц. сетях?  </vt:lpstr>
      <vt:lpstr>16. Смог бы ты создать или помочь в разработке сайта школы?  </vt:lpstr>
      <vt:lpstr>  17.Кажется ли тебе, что ты проводишь в Интернете слишком много времени?  </vt:lpstr>
      <vt:lpstr>18. Можешь ли ты обходиться без соц. сети и готов ли закрыть свою страничку уже сегодня?  </vt:lpstr>
      <vt:lpstr>19. Через какие устройства ты заходишь в Интернет?  </vt:lpstr>
      <vt:lpstr>20. Укажите свой пол. 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Деятельность человека в интернете в наше время (20-е XXI века)</dc:title>
  <cp:revision>104</cp:revision>
  <dcterms:created xsi:type="dcterms:W3CDTF">2022-11-09T15:12:07Z</dcterms:created>
  <dcterms:modified xsi:type="dcterms:W3CDTF">2022-11-12T06:57:00Z</dcterms:modified>
</cp:coreProperties>
</file>