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65" r:id="rId6"/>
    <p:sldId id="259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D077B-CE51-4FDB-94E7-9E17895238B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7ADD6-E045-4502-BB64-AFCE3BF84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64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7ADD6-E045-4502-BB64-AFCE3BF8458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3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31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4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91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0557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3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85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74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908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54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0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87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00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6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4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1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4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68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44824"/>
            <a:ext cx="7772400" cy="252028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автомобиля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3" y="5742403"/>
            <a:ext cx="2659832" cy="10801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kern="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</a:t>
            </a:r>
          </a:p>
          <a:p>
            <a:pPr>
              <a:spcBef>
                <a:spcPts val="0"/>
              </a:spcBef>
            </a:pPr>
            <a:r>
              <a:rPr lang="ru-RU" sz="1400" kern="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9а класса</a:t>
            </a:r>
          </a:p>
          <a:p>
            <a:pPr>
              <a:spcBef>
                <a:spcPts val="0"/>
              </a:spcBef>
            </a:pPr>
            <a:r>
              <a:rPr lang="ru-RU" sz="1400" kern="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№9</a:t>
            </a:r>
          </a:p>
          <a:p>
            <a:pPr>
              <a:spcBef>
                <a:spcPts val="0"/>
              </a:spcBef>
            </a:pPr>
            <a:r>
              <a:rPr lang="ru-RU" sz="1400" kern="600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Певень</a:t>
            </a:r>
            <a:r>
              <a:rPr lang="ru-RU" sz="1400" kern="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kern="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атвей Евгеньевич</a:t>
            </a:r>
          </a:p>
        </p:txBody>
      </p:sp>
    </p:spTree>
    <p:extLst>
      <p:ext uri="{BB962C8B-B14F-4D97-AF65-F5344CB8AC3E}">
        <p14:creationId xmlns:p14="http://schemas.microsoft.com/office/powerpoint/2010/main" val="31731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оект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620688"/>
            <a:ext cx="8733760" cy="474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1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67"/>
            <a:ext cx="9116659" cy="483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6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7200800" cy="5904656"/>
          </a:xfrm>
        </p:spPr>
        <p:txBody>
          <a:bodyPr>
            <a:noAutofit/>
          </a:bodyPr>
          <a:lstStyle/>
          <a:p>
            <a:r>
              <a:rPr lang="ru-RU" sz="2800" b="1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данного проекта является разработать 3D модель автомобиля </a:t>
            </a:r>
            <a:r>
              <a:rPr lang="en-US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этой цели ставятся основные </a:t>
            </a:r>
            <a:r>
              <a:rPr lang="ru-RU" sz="2800" b="1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Ознакомиться с направлениями 3</a:t>
            </a:r>
            <a:r>
              <a:rPr lang="en-US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</a:t>
            </a:r>
            <a:b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Изучить основные программные среды</a:t>
            </a:r>
            <a:r>
              <a:rPr lang="en-US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</a:t>
            </a:r>
            <a:b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Изучить основы работы с программой </a:t>
            </a:r>
            <a:r>
              <a:rPr lang="en-US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blender</a:t>
            </a:r>
            <a: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Создать с помощью программы </a:t>
            </a:r>
            <a:r>
              <a:rPr lang="en-US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blender </a:t>
            </a:r>
            <a: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3D модель автомобиля </a:t>
            </a:r>
            <a:r>
              <a:rPr lang="en-US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5. 3</a:t>
            </a:r>
            <a:r>
              <a:rPr lang="en-US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прототипирование модели автомобиля </a:t>
            </a:r>
            <a:r>
              <a:rPr lang="en-US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620688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3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моделирования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Существует следующие направления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моделирования: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 descr="https://fsd.multiurok.ru/html/2019/02/20/s_5c6d3a577a8b8/1094268_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01" y="2375014"/>
            <a:ext cx="3041501" cy="148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fsd.multiurok.ru/html/2019/02/20/s_5c6d3a577a8b8/1094268_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01" y="4672420"/>
            <a:ext cx="2360040" cy="160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fsd.multiurok.ru/html/2019/02/20/s_5c6d3a577a8b8/1094268_3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73872"/>
            <a:ext cx="2160240" cy="26231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07267" y="3978755"/>
            <a:ext cx="3464967" cy="486510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каркасное моделирование</a:t>
            </a: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304449" y="6279748"/>
            <a:ext cx="4070601" cy="486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поверхностное моделирование</a:t>
            </a: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4893889" y="5476084"/>
            <a:ext cx="3820718" cy="486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твердотельное моделирование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4488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w Poly City Block 3D Модель $19 - .obj .unitypackage .max .ma .fbx .c4d  .blend - Free3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602"/>
            <a:ext cx="2699385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3D модель бесшатунного механизма двигателя внутреннего сгорания - Чертежи, 3D  Модели, Проекты, ДВС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602"/>
            <a:ext cx="2989580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Компьютерная 3D анимация - Заказать трехмерную анимацию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4652870" cy="1941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3D текстуры для проектов визуализаци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41168"/>
            <a:ext cx="2924678" cy="17868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75435" y="2265409"/>
            <a:ext cx="26258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окружения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18024" y="2302416"/>
            <a:ext cx="54975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3D моделей техники и механизмов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3536426"/>
            <a:ext cx="13433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18024" y="5619169"/>
            <a:ext cx="15075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текстуринг</a:t>
            </a:r>
          </a:p>
        </p:txBody>
      </p:sp>
    </p:spTree>
    <p:extLst>
      <p:ext uri="{BB962C8B-B14F-4D97-AF65-F5344CB8AC3E}">
        <p14:creationId xmlns:p14="http://schemas.microsoft.com/office/powerpoint/2010/main" val="37078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7499" y="188640"/>
            <a:ext cx="5960999" cy="864096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Меню работы </a:t>
            </a:r>
            <a:r>
              <a:rPr lang="en-US" sz="2800" b="1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Blender</a:t>
            </a:r>
            <a:endParaRPr lang="ru-RU" sz="2800" b="1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462"/>
            <a:ext cx="9144000" cy="534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уроки\9\проекты на зачет 9 класс 2022\Певень\project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963175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39596" y="490116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Разработка и построение автомобиля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Land Rover</a:t>
            </a:r>
            <a:endParaRPr lang="ru-RU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6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уроки\9\проекты на зачет 9 класс 2022\Певень\project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2"/>
            <a:ext cx="4572000" cy="267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уроки\9\проекты на зачет 9 класс 2022\Певень\project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771"/>
            <a:ext cx="4573670" cy="267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уроки\9\проекты на зачет 9 класс 2022\Певень\project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62" y="2780928"/>
            <a:ext cx="5832875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2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уроки\9\проекты на зачет 9 класс 2022\Певень\project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034407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12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980728"/>
            <a:ext cx="8064896" cy="468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483</TotalTime>
  <Words>59</Words>
  <Application>Microsoft Office PowerPoint</Application>
  <PresentationFormat>Экран (4:3)</PresentationFormat>
  <Paragraphs>19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Контур</vt:lpstr>
      <vt:lpstr>3D модель автомобиля</vt:lpstr>
      <vt:lpstr>Целью данного проекта является разработать 3D модель автомобиля Land Rover.  Для решения этой цели ставятся основные задачи: 1. Ознакомиться с направлениями 3D моделирования 2. Изучить основные программные среды 3D моделирования 3. Изучить основы работы с программой blender 4. Создать с помощью программы blender 3D модель автомобиля Land Rover 5. 3D прототипирование модели автомобиля Land Rover.</vt:lpstr>
      <vt:lpstr>Презентация PowerPoint</vt:lpstr>
      <vt:lpstr>Презентация PowerPoint</vt:lpstr>
      <vt:lpstr>Меню работы Blender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Назар Викторович Рогожников</dc:creator>
  <cp:lastModifiedBy>Назар Викторович Рогожников</cp:lastModifiedBy>
  <cp:revision>20</cp:revision>
  <dcterms:created xsi:type="dcterms:W3CDTF">2022-10-14T11:33:35Z</dcterms:created>
  <dcterms:modified xsi:type="dcterms:W3CDTF">2022-11-21T08:22:09Z</dcterms:modified>
</cp:coreProperties>
</file>