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0D75F-CD5F-475B-9C8A-ED4B735B1158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40419-4DF8-41EB-8F50-2A40780EA0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136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40419-4DF8-41EB-8F50-2A40780EA05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369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404664"/>
            <a:ext cx="7772400" cy="5913840"/>
          </a:xfrm>
        </p:spPr>
        <p:txBody>
          <a:bodyPr>
            <a:normAutofit/>
          </a:bodyPr>
          <a:lstStyle/>
          <a:p>
            <a:pPr algn="l"/>
            <a:r>
              <a:rPr lang="ru-RU" dirty="0"/>
              <a:t>ПРОЕКТ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Картинги. Скорость и безопасность 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3284984"/>
            <a:ext cx="7772400" cy="1058416"/>
          </a:xfrm>
        </p:spPr>
        <p:txBody>
          <a:bodyPr/>
          <a:lstStyle/>
          <a:p>
            <a:pPr algn="r"/>
            <a:r>
              <a:rPr lang="ru-RU" dirty="0"/>
              <a:t>Составитель: Осколков Дмитрий, 9А класс</a:t>
            </a: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136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196752"/>
            <a:ext cx="7772400" cy="5121752"/>
          </a:xfrm>
        </p:spPr>
        <p:txBody>
          <a:bodyPr>
            <a:noAutofit/>
          </a:bodyPr>
          <a:lstStyle/>
          <a:p>
            <a:pPr algn="l"/>
            <a:r>
              <a:rPr lang="ru-RU" sz="2800" dirty="0">
                <a:solidFill>
                  <a:schemeClr val="tx1"/>
                </a:solidFill>
                <a:effectLst/>
              </a:rPr>
              <a:t>Цель: Определить сферу картингов как безопасного времяпрепровождения </a:t>
            </a:r>
            <a:br>
              <a:rPr lang="ru-RU" sz="2800" dirty="0">
                <a:solidFill>
                  <a:schemeClr val="tx1"/>
                </a:solidFill>
                <a:effectLst/>
              </a:rPr>
            </a:br>
            <a:r>
              <a:rPr lang="ru-RU" sz="2800" dirty="0">
                <a:solidFill>
                  <a:schemeClr val="tx1"/>
                </a:solidFill>
                <a:effectLst/>
              </a:rPr>
              <a:t>Задачи: </a:t>
            </a:r>
            <a:br>
              <a:rPr lang="ru-RU" sz="2800" dirty="0">
                <a:solidFill>
                  <a:schemeClr val="tx1"/>
                </a:solidFill>
                <a:effectLst/>
              </a:rPr>
            </a:br>
            <a:r>
              <a:rPr lang="ru-RU" sz="2800" dirty="0">
                <a:solidFill>
                  <a:schemeClr val="tx1"/>
                </a:solidFill>
                <a:effectLst/>
              </a:rPr>
              <a:t>- изучить картинги, их историю;</a:t>
            </a:r>
            <a:br>
              <a:rPr lang="ru-RU" sz="2800" dirty="0">
                <a:solidFill>
                  <a:schemeClr val="tx1"/>
                </a:solidFill>
                <a:effectLst/>
              </a:rPr>
            </a:br>
            <a:r>
              <a:rPr lang="ru-RU" sz="2800" dirty="0">
                <a:solidFill>
                  <a:schemeClr val="tx1"/>
                </a:solidFill>
                <a:effectLst/>
              </a:rPr>
              <a:t>- ознакомиться с классами картингов;</a:t>
            </a:r>
            <a:br>
              <a:rPr lang="ru-RU" sz="2800" dirty="0">
                <a:solidFill>
                  <a:schemeClr val="tx1"/>
                </a:solidFill>
                <a:effectLst/>
              </a:rPr>
            </a:br>
            <a:r>
              <a:rPr lang="ru-RU" sz="2800" dirty="0">
                <a:solidFill>
                  <a:schemeClr val="tx1"/>
                </a:solidFill>
                <a:effectLst/>
              </a:rPr>
              <a:t>- определить основные технические характеристики картингов;</a:t>
            </a:r>
            <a:br>
              <a:rPr lang="ru-RU" sz="2800" dirty="0">
                <a:solidFill>
                  <a:schemeClr val="tx1"/>
                </a:solidFill>
                <a:effectLst/>
              </a:rPr>
            </a:br>
            <a:r>
              <a:rPr lang="ru-RU" sz="2800" dirty="0">
                <a:solidFill>
                  <a:schemeClr val="tx1"/>
                </a:solidFill>
                <a:effectLst/>
              </a:rPr>
              <a:t>- определить пути увеличения эффективности работы двигателя;</a:t>
            </a:r>
            <a:br>
              <a:rPr lang="ru-RU" sz="2800" dirty="0">
                <a:solidFill>
                  <a:schemeClr val="tx1"/>
                </a:solidFill>
                <a:effectLst/>
              </a:rPr>
            </a:br>
            <a:r>
              <a:rPr lang="ru-RU" sz="2800" dirty="0">
                <a:solidFill>
                  <a:schemeClr val="tx1"/>
                </a:solidFill>
                <a:effectLst/>
              </a:rPr>
              <a:t>- разработать безопасную инструкцию при эксплуатации картинга.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914400" y="2060848"/>
            <a:ext cx="7772400" cy="77379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09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67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>
                <a:solidFill>
                  <a:srgbClr val="00B050"/>
                </a:solidFill>
              </a:rPr>
              <a:t>Картинги.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4" y="1113792"/>
            <a:ext cx="4248472" cy="2836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1141677"/>
            <a:ext cx="3816424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https://upload.wikimedia.org/wikipedia/commons/thumb/c/cc/Enduros.jpg/220px-Enduro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910" y="4077072"/>
            <a:ext cx="3260179" cy="2282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034316" y="5252522"/>
            <a:ext cx="1569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>
                <a:solidFill>
                  <a:prstClr val="white"/>
                </a:solidFill>
              </a:rPr>
              <a:t>Cart</a:t>
            </a:r>
            <a:r>
              <a:rPr lang="ru-RU" dirty="0">
                <a:solidFill>
                  <a:prstClr val="white"/>
                </a:solidFill>
              </a:rPr>
              <a:t>-тележка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6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>
                <a:solidFill>
                  <a:srgbClr val="00B050"/>
                </a:solidFill>
              </a:rPr>
              <a:t>Классы картингов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FF00"/>
                </a:solidFill>
              </a:rPr>
              <a:t>Дети и Юниоры</a:t>
            </a:r>
          </a:p>
          <a:p>
            <a:pPr marL="0" indent="0">
              <a:buNone/>
            </a:pPr>
            <a:r>
              <a:rPr lang="ru-RU" b="1" dirty="0" smtClean="0"/>
              <a:t>Микро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Мини (8-12 лет)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Супер Мини (10-14 лет)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KF3 (13-16 лет)</a:t>
            </a:r>
            <a:endParaRPr lang="ru-RU" dirty="0" smtClean="0"/>
          </a:p>
          <a:p>
            <a:pPr marL="0" indent="0">
              <a:buNone/>
            </a:pPr>
            <a:r>
              <a:rPr lang="ru-RU" b="1" dirty="0" err="1" smtClean="0"/>
              <a:t>Ротакс</a:t>
            </a:r>
            <a:r>
              <a:rPr lang="ru-RU" b="1" dirty="0" smtClean="0"/>
              <a:t> Макс-Юниор(13-16 лет)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FF00"/>
                </a:solidFill>
              </a:rPr>
              <a:t>Взрослые</a:t>
            </a:r>
            <a:endParaRPr lang="ru-RU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b="1" dirty="0"/>
              <a:t>KF2 (c 15</a:t>
            </a:r>
            <a:r>
              <a:rPr lang="ru-RU" b="1" dirty="0" smtClean="0"/>
              <a:t>)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KZ2 (c 16 по приглашению</a:t>
            </a:r>
            <a:r>
              <a:rPr lang="ru-RU" b="1" dirty="0" smtClean="0"/>
              <a:t>)</a:t>
            </a:r>
            <a:endParaRPr lang="ru-RU" dirty="0"/>
          </a:p>
          <a:p>
            <a:pPr marL="0" indent="0">
              <a:buNone/>
            </a:pPr>
            <a:r>
              <a:rPr lang="ru-RU" b="1" dirty="0" err="1"/>
              <a:t>Ротакс</a:t>
            </a:r>
            <a:r>
              <a:rPr lang="ru-RU" b="1" dirty="0"/>
              <a:t> Макс (с 15 лет)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255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>
                <a:solidFill>
                  <a:srgbClr val="00B050"/>
                </a:solidFill>
              </a:rPr>
              <a:t>Технические характеристики картингов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Аэродинамические устройства. Любая часть карта, основное назначение которой состоит в изменении его аэродинамических характеристик. </a:t>
            </a:r>
            <a:endParaRPr lang="ru-RU" dirty="0" smtClean="0"/>
          </a:p>
          <a:p>
            <a:r>
              <a:rPr lang="ru-RU" dirty="0" smtClean="0"/>
              <a:t>Балласт. </a:t>
            </a:r>
          </a:p>
          <a:p>
            <a:r>
              <a:rPr lang="ru-RU" dirty="0" smtClean="0"/>
              <a:t>Впрыск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"</a:t>
            </a:r>
            <a:r>
              <a:rPr lang="ru-RU" dirty="0"/>
              <a:t>Клапан мощности" (регулируемый выпуск). </a:t>
            </a:r>
            <a:endParaRPr lang="ru-RU" dirty="0" smtClean="0"/>
          </a:p>
          <a:p>
            <a:r>
              <a:rPr lang="ru-RU" dirty="0" smtClean="0"/>
              <a:t>Колесо</a:t>
            </a:r>
            <a:r>
              <a:rPr lang="ru-RU" dirty="0"/>
              <a:t>. Комплектное </a:t>
            </a:r>
            <a:r>
              <a:rPr lang="ru-RU" dirty="0" smtClean="0"/>
              <a:t>колесо.</a:t>
            </a:r>
          </a:p>
          <a:p>
            <a:r>
              <a:rPr lang="ru-RU" dirty="0" smtClean="0"/>
              <a:t>Материал </a:t>
            </a:r>
            <a:r>
              <a:rPr lang="ru-RU" dirty="0"/>
              <a:t>композитный. </a:t>
            </a:r>
            <a:endParaRPr lang="ru-RU" dirty="0" smtClean="0"/>
          </a:p>
          <a:p>
            <a:r>
              <a:rPr lang="ru-RU" dirty="0" smtClean="0"/>
              <a:t>Минимальная </a:t>
            </a:r>
            <a:r>
              <a:rPr lang="ru-RU" dirty="0"/>
              <a:t>масса. </a:t>
            </a:r>
            <a:endParaRPr lang="ru-RU" dirty="0" smtClean="0"/>
          </a:p>
          <a:p>
            <a:r>
              <a:rPr lang="ru-RU" dirty="0" smtClean="0"/>
              <a:t>Наддув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Каналы газораспределения. </a:t>
            </a:r>
            <a:endParaRPr lang="ru-RU" dirty="0"/>
          </a:p>
          <a:p>
            <a:r>
              <a:rPr lang="ru-RU" dirty="0" smtClean="0"/>
              <a:t>Выпускные каналы.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503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>
                <a:solidFill>
                  <a:srgbClr val="00B050"/>
                </a:solidFill>
              </a:rPr>
              <a:t>Почему нужно заниматься картингом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b="1" dirty="0" smtClean="0"/>
          </a:p>
          <a:p>
            <a:r>
              <a:rPr lang="ru-RU" b="1" dirty="0" smtClean="0"/>
              <a:t>Веселая деятельность</a:t>
            </a:r>
          </a:p>
          <a:p>
            <a:r>
              <a:rPr lang="ru-RU" b="1" dirty="0" smtClean="0"/>
              <a:t>Рефлексы</a:t>
            </a:r>
          </a:p>
          <a:p>
            <a:r>
              <a:rPr lang="ru-RU" b="1" dirty="0" smtClean="0"/>
              <a:t>Контроль машины</a:t>
            </a:r>
          </a:p>
          <a:p>
            <a:r>
              <a:rPr lang="ru-RU" b="1" dirty="0" smtClean="0"/>
              <a:t>Связь </a:t>
            </a:r>
            <a:r>
              <a:rPr lang="ru-RU" b="1" dirty="0"/>
              <a:t>с семьей: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b="1" dirty="0" smtClean="0"/>
              <a:t>Адреналин</a:t>
            </a:r>
          </a:p>
          <a:p>
            <a:r>
              <a:rPr lang="ru-RU" b="1" dirty="0" smtClean="0"/>
              <a:t>Опыт </a:t>
            </a:r>
            <a:r>
              <a:rPr lang="ru-RU" b="1" dirty="0"/>
              <a:t>для всей </a:t>
            </a:r>
            <a:r>
              <a:rPr lang="ru-RU" b="1" dirty="0" smtClean="0"/>
              <a:t>команды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b="1" dirty="0" smtClean="0"/>
              <a:t>Спорт </a:t>
            </a:r>
            <a:r>
              <a:rPr lang="ru-RU" b="1" dirty="0"/>
              <a:t>для всех </a:t>
            </a:r>
            <a:r>
              <a:rPr lang="ru-RU" b="1" dirty="0" smtClean="0"/>
              <a:t>возрастов</a:t>
            </a:r>
          </a:p>
          <a:p>
            <a:r>
              <a:rPr lang="ru-RU" b="1" dirty="0" smtClean="0"/>
              <a:t>Развитие самооценки</a:t>
            </a:r>
          </a:p>
          <a:p>
            <a:r>
              <a:rPr lang="ru-RU" b="1" dirty="0" smtClean="0"/>
              <a:t>Начало карьеры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579" y="1988840"/>
            <a:ext cx="3602918" cy="239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4" descr="Картинг для детей – со скольки лет, с чего начинать занят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505336"/>
            <a:ext cx="3096344" cy="2164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876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151" y="243310"/>
            <a:ext cx="7467600" cy="1498178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>
                <a:solidFill>
                  <a:srgbClr val="00B050"/>
                </a:solidFill>
              </a:rPr>
              <a:t>Техника безопасности при эксплуатации картингов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28575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 descr="Картинг &quot;RRT - Kart&quot; в Москве на КартаСпорта.ру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1" y="1772816"/>
            <a:ext cx="2943225" cy="1552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Центр Kартинга Форсаж, Казань: лучшие советы перед посещением - Tripadvis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389" y="3933056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820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</a:rPr>
              <a:t>П</a:t>
            </a:r>
            <a:r>
              <a:rPr lang="ru-RU" dirty="0" smtClean="0">
                <a:solidFill>
                  <a:srgbClr val="00B050"/>
                </a:solidFill>
              </a:rPr>
              <a:t>омните </a:t>
            </a:r>
            <a:r>
              <a:rPr lang="ru-RU" dirty="0">
                <a:solidFill>
                  <a:srgbClr val="00B050"/>
                </a:solidFill>
              </a:rPr>
              <a:t>ключи к скорости в картинге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Будьте плавным</a:t>
            </a:r>
          </a:p>
          <a:p>
            <a:pPr lvl="0"/>
            <a:r>
              <a:rPr lang="ru-RU" dirty="0"/>
              <a:t>Много практикуйтесь</a:t>
            </a:r>
          </a:p>
          <a:p>
            <a:pPr lvl="0"/>
            <a:r>
              <a:rPr lang="ru-RU" dirty="0"/>
              <a:t>Учитесь ездить на мокром треке</a:t>
            </a:r>
          </a:p>
          <a:p>
            <a:pPr lvl="0"/>
            <a:r>
              <a:rPr lang="ru-RU" dirty="0"/>
              <a:t>Адаптируйте свою траекторию</a:t>
            </a:r>
          </a:p>
          <a:p>
            <a:pPr lvl="0"/>
            <a:r>
              <a:rPr lang="ru-RU" dirty="0"/>
              <a:t>Тяжелая работа сделает вас быстрым</a:t>
            </a:r>
          </a:p>
          <a:p>
            <a:endParaRPr lang="ru-RU" dirty="0"/>
          </a:p>
        </p:txBody>
      </p:sp>
      <p:pic>
        <p:nvPicPr>
          <p:cNvPr id="4" name="Picture 6" descr="картинг скачать бесплатно - Шлем для картинга авто гонки - Картинг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204864"/>
            <a:ext cx="1872208" cy="1440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90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88</TotalTime>
  <Words>151</Words>
  <Application>Microsoft Office PowerPoint</Application>
  <PresentationFormat>Экран (4:3)</PresentationFormat>
  <Paragraphs>48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Техническая</vt:lpstr>
      <vt:lpstr>ПРОЕКТ   Картинги. Скорость и безопасность  </vt:lpstr>
      <vt:lpstr>Цель: Определить сферу картингов как безопасного времяпрепровождения  Задачи:  - изучить картинги, их историю; - ознакомиться с классами картингов; - определить основные технические характеристики картингов; - определить пути увеличения эффективности работы двигателя; - разработать безопасную инструкцию при эксплуатации картинга.</vt:lpstr>
      <vt:lpstr>Картинги. </vt:lpstr>
      <vt:lpstr>Классы картингов </vt:lpstr>
      <vt:lpstr>Технические характеристики картингов </vt:lpstr>
      <vt:lpstr>Почему нужно заниматься картингом </vt:lpstr>
      <vt:lpstr>Техника безопасности при эксплуатации картингов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  Картинги. Скорость и безопасность  </dc:title>
  <dc:creator>Назар Викторович Рогожников</dc:creator>
  <cp:lastModifiedBy>Назар Викторович Рогожников</cp:lastModifiedBy>
  <cp:revision>8</cp:revision>
  <dcterms:created xsi:type="dcterms:W3CDTF">2022-10-14T11:33:13Z</dcterms:created>
  <dcterms:modified xsi:type="dcterms:W3CDTF">2022-11-11T12:26:00Z</dcterms:modified>
</cp:coreProperties>
</file>