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6" r:id="rId7"/>
    <p:sldId id="267" r:id="rId8"/>
    <p:sldId id="268" r:id="rId9"/>
    <p:sldId id="265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7BCD05-B83E-4516-BAE4-8471FB6FA49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0B64DD-5E99-4BA0-A247-FC15619D48F2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CD05-B83E-4516-BAE4-8471FB6FA49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64DD-5E99-4BA0-A247-FC15619D48F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CD05-B83E-4516-BAE4-8471FB6FA49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64DD-5E99-4BA0-A247-FC15619D48F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CD05-B83E-4516-BAE4-8471FB6FA49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64DD-5E99-4BA0-A247-FC15619D48F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CD05-B83E-4516-BAE4-8471FB6FA49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64DD-5E99-4BA0-A247-FC15619D48F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CD05-B83E-4516-BAE4-8471FB6FA49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64DD-5E99-4BA0-A247-FC15619D48F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CD05-B83E-4516-BAE4-8471FB6FA49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64DD-5E99-4BA0-A247-FC15619D48F2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CD05-B83E-4516-BAE4-8471FB6FA49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64DD-5E99-4BA0-A247-FC15619D48F2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CD05-B83E-4516-BAE4-8471FB6FA49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64DD-5E99-4BA0-A247-FC15619D48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CD05-B83E-4516-BAE4-8471FB6FA49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64DD-5E99-4BA0-A247-FC15619D48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CD05-B83E-4516-BAE4-8471FB6FA49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64DD-5E99-4BA0-A247-FC15619D48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97BCD05-B83E-4516-BAE4-8471FB6FA49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10B64DD-5E99-4BA0-A247-FC15619D48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ПРОЕКТ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Компьютерный молодёжный сленг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509120"/>
            <a:ext cx="4788024" cy="110452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Составитель</a:t>
            </a:r>
            <a:r>
              <a:rPr lang="ru-RU" dirty="0"/>
              <a:t>: </a:t>
            </a:r>
            <a:r>
              <a:rPr lang="ru-RU" dirty="0" err="1"/>
              <a:t>Крупинин</a:t>
            </a:r>
            <a:r>
              <a:rPr lang="ru-RU" dirty="0"/>
              <a:t> Иван, </a:t>
            </a:r>
            <a:endParaRPr lang="ru-RU" dirty="0" smtClean="0"/>
          </a:p>
          <a:p>
            <a:pPr algn="r"/>
            <a:r>
              <a:rPr lang="ru-RU" dirty="0" smtClean="0"/>
              <a:t>9А </a:t>
            </a:r>
            <a:r>
              <a:rPr lang="ru-RU" dirty="0"/>
              <a:t>класс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88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i="1" dirty="0"/>
              <a:t>Братан  </a:t>
            </a:r>
            <a:r>
              <a:rPr lang="ru-RU" sz="2000" i="1" dirty="0" err="1"/>
              <a:t>камон</a:t>
            </a:r>
            <a:r>
              <a:rPr lang="ru-RU" sz="2000" dirty="0"/>
              <a:t> не будь </a:t>
            </a:r>
            <a:r>
              <a:rPr lang="ru-RU" sz="2000" i="1" dirty="0" err="1"/>
              <a:t>душнилой</a:t>
            </a:r>
            <a:r>
              <a:rPr lang="ru-RU" sz="2000" dirty="0"/>
              <a:t>. </a:t>
            </a:r>
            <a:r>
              <a:rPr lang="ru-RU" sz="2000" i="1" dirty="0" err="1"/>
              <a:t>Флекси</a:t>
            </a:r>
            <a:r>
              <a:rPr lang="ru-RU" sz="2000" dirty="0"/>
              <a:t> и </a:t>
            </a:r>
            <a:r>
              <a:rPr lang="ru-RU" sz="2000" i="1" dirty="0"/>
              <a:t>чили</a:t>
            </a:r>
            <a:r>
              <a:rPr lang="ru-RU" sz="2000" dirty="0"/>
              <a:t> каждый день. Пообщайся с </a:t>
            </a:r>
            <a:r>
              <a:rPr lang="ru-RU" sz="2000" i="1" dirty="0" err="1"/>
              <a:t>олдами</a:t>
            </a:r>
            <a:r>
              <a:rPr lang="ru-RU" sz="2000" dirty="0"/>
              <a:t> и на </a:t>
            </a:r>
            <a:r>
              <a:rPr lang="ru-RU" sz="2000" i="1" dirty="0" err="1"/>
              <a:t>изи</a:t>
            </a:r>
            <a:r>
              <a:rPr lang="ru-RU" sz="2000" i="1" dirty="0"/>
              <a:t> </a:t>
            </a:r>
            <a:r>
              <a:rPr lang="ru-RU" sz="2000" i="1" dirty="0" err="1"/>
              <a:t>вкуришь</a:t>
            </a:r>
            <a:r>
              <a:rPr lang="ru-RU" sz="2000" dirty="0"/>
              <a:t> смысл </a:t>
            </a:r>
            <a:r>
              <a:rPr lang="ru-RU" sz="2000" i="1" dirty="0" err="1"/>
              <a:t>лайфы</a:t>
            </a:r>
            <a:r>
              <a:rPr lang="ru-RU" sz="2000" dirty="0"/>
              <a:t>. </a:t>
            </a:r>
            <a:r>
              <a:rPr lang="ru-RU" sz="2000" i="1" dirty="0" err="1"/>
              <a:t>Тя</a:t>
            </a:r>
            <a:r>
              <a:rPr lang="ru-RU" sz="2000" i="1" dirty="0"/>
              <a:t> </a:t>
            </a:r>
            <a:r>
              <a:rPr lang="ru-RU" sz="2000" dirty="0"/>
              <a:t>никто не будет </a:t>
            </a:r>
            <a:r>
              <a:rPr lang="ru-RU" sz="2000" i="1" dirty="0" err="1"/>
              <a:t>буллить</a:t>
            </a:r>
            <a:r>
              <a:rPr lang="ru-RU" sz="2000" dirty="0"/>
              <a:t> если ты </a:t>
            </a:r>
            <a:r>
              <a:rPr lang="ru-RU" sz="2000" i="1" dirty="0" err="1"/>
              <a:t>чето</a:t>
            </a:r>
            <a:r>
              <a:rPr lang="ru-RU" sz="2000" i="1" dirty="0"/>
              <a:t> не вбил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Друг, будь проще. Наслаждайся и радуйся всегда. Слушай старших и поймешь, почему жить так прекрасно. Тебя никто не будет унижать, если ты чего-то не понял;</a:t>
            </a:r>
          </a:p>
          <a:p>
            <a:pPr marL="0" indent="0">
              <a:buNone/>
            </a:pPr>
            <a:r>
              <a:rPr lang="ru-RU" sz="2000" i="1" dirty="0"/>
              <a:t>Чел </a:t>
            </a:r>
            <a:r>
              <a:rPr lang="ru-RU" sz="2000" i="1" dirty="0" err="1"/>
              <a:t>позырь</a:t>
            </a:r>
            <a:r>
              <a:rPr lang="ru-RU" sz="2000" i="1" dirty="0"/>
              <a:t> </a:t>
            </a:r>
            <a:r>
              <a:rPr lang="ru-RU" sz="2000" i="1" dirty="0" err="1"/>
              <a:t>гайды</a:t>
            </a:r>
            <a:r>
              <a:rPr lang="ru-RU" sz="2000" i="1" dirty="0"/>
              <a:t> на </a:t>
            </a:r>
            <a:r>
              <a:rPr lang="ru-RU" sz="2000" i="1" dirty="0" err="1"/>
              <a:t>юбе</a:t>
            </a:r>
            <a:r>
              <a:rPr lang="ru-RU" sz="2000" dirty="0"/>
              <a:t>. Тогда быстро </a:t>
            </a:r>
            <a:r>
              <a:rPr lang="ru-RU" sz="2000" i="1" dirty="0" err="1"/>
              <a:t>наапаешься</a:t>
            </a:r>
            <a:r>
              <a:rPr lang="ru-RU" sz="2000" i="1" dirty="0"/>
              <a:t> в гейме</a:t>
            </a:r>
            <a:r>
              <a:rPr lang="ru-RU" sz="2000" dirty="0"/>
              <a:t>. </a:t>
            </a:r>
            <a:r>
              <a:rPr lang="ru-RU" sz="2000" i="1" dirty="0" err="1"/>
              <a:t>Тя</a:t>
            </a:r>
            <a:r>
              <a:rPr lang="ru-RU" sz="2000" i="1" dirty="0"/>
              <a:t> вгонят в </a:t>
            </a:r>
            <a:r>
              <a:rPr lang="ru-RU" sz="2000" i="1" dirty="0" err="1"/>
              <a:t>тимов</a:t>
            </a:r>
            <a:r>
              <a:rPr lang="ru-RU" sz="2000" i="1" dirty="0"/>
              <a:t> </a:t>
            </a:r>
            <a:r>
              <a:rPr lang="ru-RU" sz="2000" dirty="0"/>
              <a:t>если ты тупо </a:t>
            </a:r>
            <a:r>
              <a:rPr lang="ru-RU" sz="2000" i="1" dirty="0"/>
              <a:t>вкачаешь </a:t>
            </a:r>
            <a:r>
              <a:rPr lang="ru-RU" sz="2000" i="1" dirty="0" err="1"/>
              <a:t>скилл</a:t>
            </a:r>
            <a:r>
              <a:rPr lang="ru-RU" sz="2000" dirty="0"/>
              <a:t>. Не будь </a:t>
            </a:r>
            <a:r>
              <a:rPr lang="ru-RU" sz="2000" i="1" dirty="0" err="1"/>
              <a:t>нубом</a:t>
            </a:r>
            <a:r>
              <a:rPr lang="ru-RU" sz="2000" dirty="0"/>
              <a:t>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Посмотри обучающие ролики на каком-нибудь интернет сервисе. Тогда быстро станешь лучше в игре. Ты найдешь команду, если станешь профессионалом. Не будь тем, кто нуждается в постоянной защите.</a:t>
            </a:r>
            <a:endParaRPr lang="ru-RU" sz="2000" dirty="0"/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Использование </a:t>
            </a:r>
            <a:r>
              <a:rPr lang="ru-RU" b="1" dirty="0"/>
              <a:t>сленга в общении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7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Традишнл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цифровой арт, созданный традиционными инструментами;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вспомогательное изображение;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Энвайромент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элементы мира или сцены, в которой находится персонаж;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Туториал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пошаговая инструкция по выполнения чего-либо.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ошибка или дефект;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Артефакты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документы,  которые используют в процессе тестирования;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Билд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финальный вариант программного продукта,  который готов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Использование </a:t>
            </a:r>
            <a:r>
              <a:rPr lang="ru-RU" b="1" dirty="0"/>
              <a:t>сленга в </a:t>
            </a:r>
            <a:r>
              <a:rPr lang="ru-RU" b="1" dirty="0" smtClean="0"/>
              <a:t>работе 3</a:t>
            </a:r>
            <a:r>
              <a:rPr lang="en-US" b="1" dirty="0" smtClean="0"/>
              <a:t>D </a:t>
            </a:r>
            <a:r>
              <a:rPr lang="ru-RU" b="1" dirty="0" smtClean="0"/>
              <a:t>артиста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4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400" dirty="0"/>
              <a:t>Задачи:</a:t>
            </a:r>
            <a:endParaRPr lang="ru-RU" sz="3400" dirty="0" smtClean="0">
              <a:effectLst/>
            </a:endParaRPr>
          </a:p>
          <a:p>
            <a:r>
              <a:rPr lang="ru-RU" sz="4000" dirty="0"/>
              <a:t>- изучить условия возникновения сленга;</a:t>
            </a:r>
            <a:endParaRPr lang="ru-RU" sz="4000" dirty="0" smtClean="0">
              <a:effectLst/>
            </a:endParaRPr>
          </a:p>
          <a:p>
            <a:r>
              <a:rPr lang="ru-RU" sz="4000" dirty="0"/>
              <a:t>- ознакомиться с различными средами возникновения сленга;</a:t>
            </a:r>
            <a:endParaRPr lang="ru-RU" sz="4000" dirty="0" smtClean="0">
              <a:effectLst/>
            </a:endParaRPr>
          </a:p>
          <a:p>
            <a:r>
              <a:rPr lang="ru-RU" sz="4000" dirty="0"/>
              <a:t>– определить, что такое компьютерный сленг;</a:t>
            </a:r>
            <a:endParaRPr lang="ru-RU" sz="4000" dirty="0" smtClean="0">
              <a:effectLst/>
            </a:endParaRPr>
          </a:p>
          <a:p>
            <a:r>
              <a:rPr lang="ru-RU" sz="4000" dirty="0"/>
              <a:t>– узнать условия, необходимые для возникновения компьютерного сленга;</a:t>
            </a:r>
            <a:endParaRPr lang="ru-RU" sz="4000" dirty="0" smtClean="0">
              <a:effectLst/>
            </a:endParaRPr>
          </a:p>
          <a:p>
            <a:r>
              <a:rPr lang="ru-RU" sz="4000" dirty="0"/>
              <a:t>– изучить использование компьютерного сленга в быту, в общении и в работе;</a:t>
            </a:r>
            <a:endParaRPr lang="ru-RU" sz="4000" dirty="0" smtClean="0">
              <a:effectLst/>
            </a:endParaRPr>
          </a:p>
          <a:p>
            <a:r>
              <a:rPr lang="ru-RU" sz="4000" dirty="0"/>
              <a:t>- подобрать слова для словаря компьютерного сленга.</a:t>
            </a:r>
            <a:endParaRPr lang="ru-RU" sz="4000" dirty="0" smtClean="0">
              <a:effectLst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ru-RU" sz="3300" dirty="0"/>
              <a:t>Цель работы: определить положение компьютерного сленга в современном обществе.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5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Сленг</a:t>
            </a:r>
            <a:r>
              <a:rPr lang="ru-RU" b="1" dirty="0"/>
              <a:t>: Условия возникновения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775" y="964197"/>
            <a:ext cx="23762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16" y="1088553"/>
            <a:ext cx="19050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Словарь компьютерно-геймерского жаргона | Попова Анна Ростиславовна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124904"/>
            <a:ext cx="1872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8" descr="Словарь современного молодежного жаргона | Грачев Михаил Александрович  #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92" y="764704"/>
            <a:ext cx="19050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440681"/>
            <a:ext cx="52863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32040" y="464960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i="1" dirty="0" err="1"/>
              <a:t>Спалиться</a:t>
            </a:r>
            <a:r>
              <a:rPr lang="ru-RU" i="1" dirty="0"/>
              <a:t> </a:t>
            </a:r>
            <a:r>
              <a:rPr lang="ru-RU" i="1" dirty="0" smtClean="0"/>
              <a:t>- </a:t>
            </a:r>
            <a:r>
              <a:rPr lang="ru-RU" dirty="0" smtClean="0"/>
              <a:t>не </a:t>
            </a:r>
            <a:r>
              <a:rPr lang="ru-RU" dirty="0"/>
              <a:t>сдать экзамен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i="1" dirty="0"/>
              <a:t>долбежкой </a:t>
            </a:r>
            <a:r>
              <a:rPr lang="ru-RU" i="1" dirty="0" smtClean="0"/>
              <a:t>- </a:t>
            </a:r>
            <a:r>
              <a:rPr lang="ru-RU" dirty="0" smtClean="0"/>
              <a:t>бездумное</a:t>
            </a:r>
            <a:r>
              <a:rPr lang="ru-RU" dirty="0"/>
              <a:t>, механическое заучивание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i="1" dirty="0"/>
              <a:t>душкой </a:t>
            </a:r>
            <a:r>
              <a:rPr lang="ru-RU" dirty="0" smtClean="0"/>
              <a:t>- объект </a:t>
            </a:r>
            <a:r>
              <a:rPr lang="ru-RU" dirty="0"/>
              <a:t>обожания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i="1" dirty="0"/>
              <a:t>сторожем </a:t>
            </a:r>
            <a:r>
              <a:rPr lang="ru-RU" dirty="0" smtClean="0"/>
              <a:t>- ученик</a:t>
            </a:r>
            <a:r>
              <a:rPr lang="ru-RU" dirty="0"/>
              <a:t>, который должен предупредить о появлении воспитателя и т.д.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</a:t>
            </a:r>
            <a:r>
              <a:rPr lang="ru-RU" dirty="0" smtClean="0"/>
              <a:t>сточники </a:t>
            </a:r>
            <a:r>
              <a:rPr lang="ru-RU" dirty="0"/>
              <a:t>пополнения словарного запаса:</a:t>
            </a:r>
          </a:p>
          <a:p>
            <a:r>
              <a:rPr lang="ru-RU" dirty="0"/>
              <a:t>● образование абсолютно новых слов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● метафоризация национальной лексики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● заимствования из других языков.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9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7745505" cy="3877815"/>
          </a:xfrm>
        </p:spPr>
        <p:txBody>
          <a:bodyPr>
            <a:normAutofit fontScale="40000" lnSpcReduction="20000"/>
          </a:bodyPr>
          <a:lstStyle/>
          <a:p>
            <a:pPr lvl="2" indent="540000">
              <a:lnSpc>
                <a:spcPct val="160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000">
              <a:lnSpc>
                <a:spcPct val="16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drive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(жесткий диск) устройство хранения информации, накопитель на компьютере всей информации.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000">
              <a:lnSpc>
                <a:spcPct val="16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hyperlink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(гиперссылка) функциональный элемент веб-страниц с контекстным содержанием другого документа или файловым объектом.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indent="540000">
              <a:lnSpc>
                <a:spcPct val="16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Профессионализмы: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000">
              <a:lnSpc>
                <a:spcPct val="16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customize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(настраивать самостоятельно),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000">
              <a:lnSpc>
                <a:spcPct val="16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display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(вектор указателей на надписи активации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540000">
              <a:lnSpc>
                <a:spcPct val="160000"/>
              </a:lnSpc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Компьютерный </a:t>
            </a:r>
            <a:r>
              <a:rPr lang="ru-RU" b="1" dirty="0"/>
              <a:t>сленг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57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332656"/>
            <a:ext cx="7745505" cy="3877815"/>
          </a:xfrm>
        </p:spPr>
        <p:txBody>
          <a:bodyPr>
            <a:normAutofit fontScale="25000" lnSpcReduction="20000"/>
          </a:bodyPr>
          <a:lstStyle/>
          <a:p>
            <a:pPr marL="777240" lvl="2" indent="0">
              <a:buNone/>
            </a:pPr>
            <a:r>
              <a:rPr lang="ru-RU" sz="8000" dirty="0"/>
              <a:t>Жаргонные выражения:</a:t>
            </a:r>
            <a:endParaRPr lang="ru-RU" sz="8000" dirty="0"/>
          </a:p>
          <a:p>
            <a:r>
              <a:rPr lang="ru-RU" sz="8000" dirty="0"/>
              <a:t>(1)</a:t>
            </a:r>
            <a:r>
              <a:rPr lang="ru-RU" sz="8000" dirty="0" err="1"/>
              <a:t>unlimited</a:t>
            </a:r>
            <a:r>
              <a:rPr lang="ru-RU" sz="8000" dirty="0"/>
              <a:t> – (безграничный) используется для названия доступа к сети Интернет, где оплачен безграничный трафик,</a:t>
            </a:r>
            <a:endParaRPr lang="ru-RU" sz="8000" dirty="0"/>
          </a:p>
          <a:p>
            <a:r>
              <a:rPr lang="en-US" sz="8000" dirty="0"/>
              <a:t>(2)btw – By The Way (</a:t>
            </a:r>
            <a:r>
              <a:rPr lang="ru-RU" sz="8000" dirty="0"/>
              <a:t>кстати</a:t>
            </a:r>
            <a:r>
              <a:rPr lang="en-US" sz="8000" dirty="0"/>
              <a:t>),</a:t>
            </a:r>
            <a:endParaRPr lang="ru-RU" sz="8000" dirty="0"/>
          </a:p>
          <a:p>
            <a:r>
              <a:rPr lang="en-US" sz="8000" dirty="0"/>
              <a:t>(3)brb – Be Right Back – </a:t>
            </a:r>
            <a:r>
              <a:rPr lang="ru-RU" sz="8000" dirty="0"/>
              <a:t>скоро вернусь</a:t>
            </a:r>
            <a:endParaRPr lang="ru-RU" sz="8000" dirty="0"/>
          </a:p>
          <a:p>
            <a:r>
              <a:rPr lang="ru-RU" sz="8000" dirty="0"/>
              <a:t>(4)</a:t>
            </a:r>
            <a:r>
              <a:rPr lang="ru-RU" sz="8000" dirty="0" err="1"/>
              <a:t>World</a:t>
            </a:r>
            <a:r>
              <a:rPr lang="ru-RU" sz="8000" dirty="0"/>
              <a:t> </a:t>
            </a:r>
            <a:r>
              <a:rPr lang="ru-RU" sz="8000" dirty="0" err="1"/>
              <a:t>Wide</a:t>
            </a:r>
            <a:r>
              <a:rPr lang="ru-RU" sz="8000" dirty="0"/>
              <a:t> </a:t>
            </a:r>
            <a:r>
              <a:rPr lang="ru-RU" sz="8000" dirty="0" err="1"/>
              <a:t>Web</a:t>
            </a:r>
            <a:r>
              <a:rPr lang="ru-RU" sz="8000" dirty="0"/>
              <a:t> (WWW)- всемирная паутина;</a:t>
            </a:r>
            <a:endParaRPr lang="ru-RU" sz="8000" dirty="0"/>
          </a:p>
          <a:p>
            <a:pPr marL="777240" lvl="2" indent="0">
              <a:buNone/>
            </a:pPr>
            <a:r>
              <a:rPr lang="ru-RU" sz="8000" dirty="0"/>
              <a:t>Сленг и сленговые выражения:</a:t>
            </a:r>
            <a:endParaRPr lang="ru-RU" sz="8000" dirty="0"/>
          </a:p>
          <a:p>
            <a:r>
              <a:rPr lang="ru-RU" sz="8000" dirty="0"/>
              <a:t>(1)</a:t>
            </a:r>
            <a:r>
              <a:rPr lang="ru-RU" sz="8000" dirty="0" err="1"/>
              <a:t>slash</a:t>
            </a:r>
            <a:r>
              <a:rPr lang="ru-RU" sz="8000" dirty="0"/>
              <a:t> (</a:t>
            </a:r>
            <a:r>
              <a:rPr lang="ru-RU" sz="8000" dirty="0" err="1"/>
              <a:t>слэш</a:t>
            </a:r>
            <a:r>
              <a:rPr lang="ru-RU" sz="8000" dirty="0"/>
              <a:t>, косая черта) – знак на клавиатуре “/”, который определяет адресные запросы в адресной строке,</a:t>
            </a:r>
            <a:endParaRPr lang="ru-RU" sz="8000" dirty="0"/>
          </a:p>
          <a:p>
            <a:r>
              <a:rPr lang="ru-RU" sz="8000" dirty="0"/>
              <a:t>(2)</a:t>
            </a:r>
            <a:r>
              <a:rPr lang="ru-RU" sz="8000" dirty="0" err="1"/>
              <a:t>minor</a:t>
            </a:r>
            <a:r>
              <a:rPr lang="ru-RU" sz="8000" dirty="0"/>
              <a:t> </a:t>
            </a:r>
            <a:r>
              <a:rPr lang="ru-RU" sz="8000" dirty="0" err="1"/>
              <a:t>detail</a:t>
            </a:r>
            <a:r>
              <a:rPr lang="ru-RU" sz="8000" dirty="0"/>
              <a:t> (“незначительная” деталь) – выражение, которое используется в ироническом смысле для донесения смысла, что эта “деталь” вовсе не незначительная, а наоборот, является ключевой проблемой,</a:t>
            </a:r>
            <a:endParaRPr lang="ru-RU" sz="8000" dirty="0"/>
          </a:p>
          <a:p>
            <a:r>
              <a:rPr lang="ru-RU" sz="8000" dirty="0"/>
              <a:t>(3)</a:t>
            </a:r>
            <a:r>
              <a:rPr lang="ru-RU" sz="8000" dirty="0" err="1"/>
              <a:t>read-only</a:t>
            </a:r>
            <a:r>
              <a:rPr lang="ru-RU" sz="8000" dirty="0"/>
              <a:t> </a:t>
            </a:r>
            <a:r>
              <a:rPr lang="ru-RU" sz="8000" dirty="0" err="1"/>
              <a:t>user</a:t>
            </a:r>
            <a:r>
              <a:rPr lang="ru-RU" sz="8000" dirty="0"/>
              <a:t> (только читающий пользователь) – пользователь, который использует компьютер только для чтения Интернет новостей и рассылки по почте, не пользующийся остальным функционалом компьютера, в частности в программировании,</a:t>
            </a:r>
            <a:endParaRPr lang="ru-RU" sz="8000" dirty="0"/>
          </a:p>
          <a:p>
            <a:r>
              <a:rPr lang="en-US" sz="8000" dirty="0"/>
              <a:t>(4)That’s not a bug, that’s a feature! </a:t>
            </a:r>
            <a:r>
              <a:rPr lang="ru-RU" sz="8000" dirty="0"/>
              <a:t>(это не сбой в системе, а полезная функция!) – используется в программировании при оправдании ошибки или сбоя в программе, выставляя это полезностью новой функции.</a:t>
            </a:r>
            <a:endParaRPr lang="ru-RU" sz="80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93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491803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7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(1)</a:t>
            </a:r>
            <a:r>
              <a:rPr lang="ru-RU" i="1" dirty="0" err="1"/>
              <a:t>Огнелис</a:t>
            </a:r>
            <a:r>
              <a:rPr lang="ru-RU" dirty="0"/>
              <a:t> (от англ. </a:t>
            </a:r>
            <a:r>
              <a:rPr lang="ru-RU" dirty="0" err="1"/>
              <a:t>cлова</a:t>
            </a:r>
            <a:r>
              <a:rPr lang="ru-RU" dirty="0"/>
              <a:t> </a:t>
            </a:r>
            <a:r>
              <a:rPr lang="ru-RU" dirty="0" err="1"/>
              <a:t>Firefox</a:t>
            </a:r>
            <a:r>
              <a:rPr lang="ru-RU" dirty="0"/>
              <a:t>) – </a:t>
            </a:r>
            <a:r>
              <a:rPr lang="ru-RU" dirty="0" err="1"/>
              <a:t>поморфемное</a:t>
            </a:r>
            <a:r>
              <a:rPr lang="ru-RU" dirty="0"/>
              <a:t> калькирование английского названия браузера </a:t>
            </a:r>
            <a:r>
              <a:rPr lang="ru-RU" dirty="0" err="1"/>
              <a:t>Firefox</a:t>
            </a:r>
            <a:r>
              <a:rPr lang="ru-RU" dirty="0"/>
              <a:t> – программы для просматривания сайтов в сети Интернет. </a:t>
            </a:r>
            <a:r>
              <a:rPr lang="ru-RU" dirty="0" err="1"/>
              <a:t>Fire</a:t>
            </a:r>
            <a:r>
              <a:rPr lang="ru-RU" dirty="0"/>
              <a:t> – огонь и </a:t>
            </a:r>
            <a:r>
              <a:rPr lang="ru-RU" dirty="0" err="1"/>
              <a:t>fox</a:t>
            </a:r>
            <a:r>
              <a:rPr lang="ru-RU" dirty="0"/>
              <a:t> – лиса, огненная лиса или </a:t>
            </a:r>
            <a:r>
              <a:rPr lang="ru-RU" i="1" dirty="0" err="1"/>
              <a:t>огнелис</a:t>
            </a:r>
            <a:r>
              <a:rPr lang="ru-RU" dirty="0"/>
              <a:t>, как и в русском </a:t>
            </a:r>
            <a:r>
              <a:rPr lang="ru-RU" dirty="0" err="1"/>
              <a:t>сленгизме</a:t>
            </a:r>
            <a:r>
              <a:rPr lang="ru-RU" dirty="0"/>
              <a:t>, является “логотипом” данного браузера.</a:t>
            </a:r>
            <a:endParaRPr lang="ru-RU" dirty="0"/>
          </a:p>
          <a:p>
            <a:r>
              <a:rPr lang="ru-RU" dirty="0"/>
              <a:t>(2)</a:t>
            </a:r>
            <a:r>
              <a:rPr lang="ru-RU" i="1" dirty="0"/>
              <a:t>Песочница</a:t>
            </a:r>
            <a:r>
              <a:rPr lang="ru-RU" dirty="0"/>
              <a:t> (от англ. слова </a:t>
            </a:r>
            <a:r>
              <a:rPr lang="ru-RU" dirty="0" err="1"/>
              <a:t>Sandbox</a:t>
            </a:r>
            <a:r>
              <a:rPr lang="ru-RU" dirty="0"/>
              <a:t>) – пословное калькирование английского наименования жанра игр “</a:t>
            </a:r>
            <a:r>
              <a:rPr lang="ru-RU" dirty="0" err="1"/>
              <a:t>sandbox</a:t>
            </a:r>
            <a:r>
              <a:rPr lang="ru-RU" dirty="0"/>
              <a:t>”, где игроку, как в песочнице, предоставляются неограниченные воображением “инструменты” для создания своего продукта.</a:t>
            </a:r>
            <a:endParaRPr lang="ru-RU" dirty="0"/>
          </a:p>
          <a:p>
            <a:r>
              <a:rPr lang="ru-RU" dirty="0"/>
              <a:t>(3)</a:t>
            </a:r>
            <a:r>
              <a:rPr lang="ru-RU" i="1" dirty="0"/>
              <a:t>Настольная игра</a:t>
            </a:r>
            <a:r>
              <a:rPr lang="ru-RU" dirty="0"/>
              <a:t> (от англ. </a:t>
            </a:r>
            <a:r>
              <a:rPr lang="ru-RU" dirty="0" err="1"/>
              <a:t>словосоч</a:t>
            </a:r>
            <a:r>
              <a:rPr lang="ru-RU" dirty="0"/>
              <a:t>. </a:t>
            </a:r>
            <a:r>
              <a:rPr lang="ru-RU" dirty="0" err="1"/>
              <a:t>Board</a:t>
            </a:r>
            <a:r>
              <a:rPr lang="ru-RU" dirty="0"/>
              <a:t> </a:t>
            </a:r>
            <a:r>
              <a:rPr lang="ru-RU" dirty="0" err="1"/>
              <a:t>Game</a:t>
            </a:r>
            <a:r>
              <a:rPr lang="ru-RU" dirty="0"/>
              <a:t>) – пословное калькирование английского наименования жанра игр, где игровой процесс “протекает” на виртуальном столе, зачастую это карточные игры.</a:t>
            </a:r>
            <a:endParaRPr lang="ru-RU" dirty="0"/>
          </a:p>
          <a:p>
            <a:r>
              <a:rPr lang="ru-RU" dirty="0"/>
              <a:t>(4)</a:t>
            </a:r>
            <a:r>
              <a:rPr lang="ru-RU" i="1" dirty="0"/>
              <a:t>Диалоговое окно</a:t>
            </a:r>
            <a:r>
              <a:rPr lang="ru-RU" dirty="0"/>
              <a:t> (от англ. </a:t>
            </a:r>
            <a:r>
              <a:rPr lang="ru-RU" dirty="0" err="1"/>
              <a:t>словосоч</a:t>
            </a:r>
            <a:r>
              <a:rPr lang="ru-RU" dirty="0"/>
              <a:t>. </a:t>
            </a:r>
            <a:r>
              <a:rPr lang="ru-RU" dirty="0" err="1"/>
              <a:t>Dialogue</a:t>
            </a:r>
            <a:r>
              <a:rPr lang="ru-RU" dirty="0"/>
              <a:t> </a:t>
            </a:r>
            <a:r>
              <a:rPr lang="ru-RU" dirty="0" err="1"/>
              <a:t>Window</a:t>
            </a:r>
            <a:r>
              <a:rPr lang="ru-RU" dirty="0"/>
              <a:t>) – пословное калькирование английского словосочетания, которое характеризует специальный элемент, окно, через которое производится общение пользователя с программой компьютера и наоборот.</a:t>
            </a:r>
            <a:endParaRPr lang="ru-RU" dirty="0"/>
          </a:p>
          <a:p>
            <a:r>
              <a:rPr lang="ru-RU" dirty="0"/>
              <a:t>(5)</a:t>
            </a:r>
            <a:r>
              <a:rPr lang="ru-RU" i="1" dirty="0"/>
              <a:t>Операционная система</a:t>
            </a:r>
            <a:r>
              <a:rPr lang="ru-RU" dirty="0"/>
              <a:t> (от англ. </a:t>
            </a:r>
            <a:r>
              <a:rPr lang="ru-RU" dirty="0" err="1"/>
              <a:t>словосоч</a:t>
            </a:r>
            <a:r>
              <a:rPr lang="ru-RU" dirty="0"/>
              <a:t>. </a:t>
            </a:r>
            <a:r>
              <a:rPr lang="ru-RU" dirty="0" err="1"/>
              <a:t>Operating</a:t>
            </a:r>
            <a:r>
              <a:rPr lang="ru-RU" dirty="0"/>
              <a:t> </a:t>
            </a:r>
            <a:r>
              <a:rPr lang="ru-RU" dirty="0" err="1"/>
              <a:t>System</a:t>
            </a:r>
            <a:r>
              <a:rPr lang="ru-RU" dirty="0"/>
              <a:t>) – пословное калькирование английского словосочетания, которое обозначает набор взаимосвязанных программ, с помощью которых функционирует деятельность компьютера и его возможности.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620688"/>
            <a:ext cx="7745505" cy="3877815"/>
          </a:xfrm>
        </p:spPr>
        <p:txBody>
          <a:bodyPr>
            <a:normAutofit fontScale="25000" lnSpcReduction="20000"/>
          </a:bodyPr>
          <a:lstStyle/>
          <a:p>
            <a:pPr marL="0" indent="540000">
              <a:lnSpc>
                <a:spcPct val="170000"/>
              </a:lnSpc>
              <a:buNone/>
            </a:pPr>
            <a:endParaRPr lang="ru-RU" sz="6300" dirty="0" smtClean="0"/>
          </a:p>
          <a:p>
            <a:pPr marL="0" indent="540000">
              <a:lnSpc>
                <a:spcPct val="170000"/>
              </a:lnSpc>
              <a:buNone/>
            </a:pPr>
            <a:r>
              <a:rPr lang="ru-RU" sz="6300" dirty="0" smtClean="0"/>
              <a:t>1</a:t>
            </a:r>
            <a:r>
              <a:rPr lang="ru-RU" sz="6300" dirty="0"/>
              <a:t>. Образование глаголов с помощью суффиксов -</a:t>
            </a:r>
            <a:r>
              <a:rPr lang="ru-RU" sz="6300" dirty="0" err="1"/>
              <a:t>ить</a:t>
            </a:r>
            <a:r>
              <a:rPr lang="ru-RU" sz="6300" dirty="0"/>
              <a:t>, -ять, -</a:t>
            </a:r>
            <a:r>
              <a:rPr lang="ru-RU" sz="6300" dirty="0" err="1"/>
              <a:t>ать</a:t>
            </a:r>
            <a:r>
              <a:rPr lang="ru-RU" sz="6300" dirty="0"/>
              <a:t> и др.:</a:t>
            </a:r>
          </a:p>
          <a:p>
            <a:pPr indent="540000">
              <a:lnSpc>
                <a:spcPct val="170000"/>
              </a:lnSpc>
            </a:pPr>
            <a:r>
              <a:rPr lang="ru-RU" sz="6300" dirty="0" smtClean="0"/>
              <a:t>(1)</a:t>
            </a:r>
            <a:r>
              <a:rPr lang="ru-RU" sz="6300" i="1" dirty="0" err="1" smtClean="0"/>
              <a:t>Бэкапить</a:t>
            </a:r>
            <a:r>
              <a:rPr lang="ru-RU" sz="6300" i="1" dirty="0" smtClean="0"/>
              <a:t> </a:t>
            </a:r>
            <a:r>
              <a:rPr lang="ru-RU" sz="6300" dirty="0" smtClean="0"/>
              <a:t>(</a:t>
            </a:r>
            <a:r>
              <a:rPr lang="ru-RU" sz="6300" dirty="0" err="1" smtClean="0"/>
              <a:t>to</a:t>
            </a:r>
            <a:r>
              <a:rPr lang="ru-RU" sz="6300" dirty="0" smtClean="0"/>
              <a:t> </a:t>
            </a:r>
            <a:r>
              <a:rPr lang="ru-RU" sz="6300" dirty="0" err="1" smtClean="0"/>
              <a:t>backup</a:t>
            </a:r>
            <a:r>
              <a:rPr lang="ru-RU" sz="6300" dirty="0" smtClean="0"/>
              <a:t>) – создавать резервные копии файлов на компьютере для восстановления потерянной информации.</a:t>
            </a:r>
          </a:p>
          <a:p>
            <a:pPr indent="540000">
              <a:lnSpc>
                <a:spcPct val="170000"/>
              </a:lnSpc>
            </a:pPr>
            <a:r>
              <a:rPr lang="ru-RU" sz="6300" dirty="0" smtClean="0"/>
              <a:t>(2)</a:t>
            </a:r>
            <a:r>
              <a:rPr lang="ru-RU" sz="6300" i="1" dirty="0" smtClean="0"/>
              <a:t>Бутить</a:t>
            </a:r>
            <a:r>
              <a:rPr lang="ru-RU" sz="6300" dirty="0" smtClean="0"/>
              <a:t> (</a:t>
            </a:r>
            <a:r>
              <a:rPr lang="ru-RU" sz="6300" dirty="0" err="1" smtClean="0"/>
              <a:t>to</a:t>
            </a:r>
            <a:r>
              <a:rPr lang="ru-RU" sz="6300" dirty="0" smtClean="0"/>
              <a:t> </a:t>
            </a:r>
            <a:r>
              <a:rPr lang="ru-RU" sz="6300" dirty="0" err="1" smtClean="0"/>
              <a:t>boot</a:t>
            </a:r>
            <a:r>
              <a:rPr lang="ru-RU" sz="6300" dirty="0" smtClean="0"/>
              <a:t>) – перезагружать компьютер.</a:t>
            </a:r>
          </a:p>
          <a:p>
            <a:pPr indent="540000">
              <a:lnSpc>
                <a:spcPct val="170000"/>
              </a:lnSpc>
            </a:pPr>
            <a:r>
              <a:rPr lang="ru-RU" sz="6300" dirty="0" smtClean="0"/>
              <a:t>(3)Крякнуть (</a:t>
            </a:r>
            <a:r>
              <a:rPr lang="ru-RU" sz="6300" dirty="0" err="1" smtClean="0"/>
              <a:t>to</a:t>
            </a:r>
            <a:r>
              <a:rPr lang="ru-RU" sz="6300" dirty="0" smtClean="0"/>
              <a:t> </a:t>
            </a:r>
            <a:r>
              <a:rPr lang="ru-RU" sz="6300" dirty="0" err="1" smtClean="0"/>
              <a:t>crack</a:t>
            </a:r>
            <a:r>
              <a:rPr lang="ru-RU" sz="6300" dirty="0" smtClean="0"/>
              <a:t>) – взломать программу.</a:t>
            </a:r>
          </a:p>
          <a:p>
            <a:pPr indent="540000">
              <a:lnSpc>
                <a:spcPct val="170000"/>
              </a:lnSpc>
            </a:pPr>
            <a:r>
              <a:rPr lang="ru-RU" sz="6300" dirty="0" smtClean="0"/>
              <a:t>(4)</a:t>
            </a:r>
            <a:r>
              <a:rPr lang="ru-RU" sz="6300" i="1" dirty="0" err="1" smtClean="0"/>
              <a:t>Лагать</a:t>
            </a:r>
            <a:r>
              <a:rPr lang="ru-RU" sz="6300" i="1" dirty="0" smtClean="0"/>
              <a:t> </a:t>
            </a:r>
            <a:r>
              <a:rPr lang="ru-RU" sz="6300" dirty="0" smtClean="0"/>
              <a:t>(</a:t>
            </a:r>
            <a:r>
              <a:rPr lang="ru-RU" sz="6300" dirty="0" err="1" smtClean="0"/>
              <a:t>to</a:t>
            </a:r>
            <a:r>
              <a:rPr lang="ru-RU" sz="6300" dirty="0" smtClean="0"/>
              <a:t> </a:t>
            </a:r>
            <a:r>
              <a:rPr lang="ru-RU" sz="6300" dirty="0" err="1" smtClean="0"/>
              <a:t>lag</a:t>
            </a:r>
            <a:r>
              <a:rPr lang="ru-RU" sz="6300" dirty="0" smtClean="0"/>
              <a:t>) – тормозить, медленно работать.</a:t>
            </a:r>
          </a:p>
          <a:p>
            <a:pPr indent="540000">
              <a:lnSpc>
                <a:spcPct val="170000"/>
              </a:lnSpc>
            </a:pPr>
            <a:r>
              <a:rPr lang="ru-RU" sz="6300" dirty="0" smtClean="0"/>
              <a:t>(5)</a:t>
            </a:r>
            <a:r>
              <a:rPr lang="ru-RU" sz="6300" i="1" dirty="0" err="1" smtClean="0"/>
              <a:t>Фиксить</a:t>
            </a:r>
            <a:r>
              <a:rPr lang="ru-RU" sz="6300" i="1" dirty="0" smtClean="0"/>
              <a:t> </a:t>
            </a:r>
            <a:r>
              <a:rPr lang="ru-RU" sz="6300" dirty="0" smtClean="0"/>
              <a:t>(</a:t>
            </a:r>
            <a:r>
              <a:rPr lang="ru-RU" sz="6300" dirty="0" err="1" smtClean="0"/>
              <a:t>to</a:t>
            </a:r>
            <a:r>
              <a:rPr lang="ru-RU" sz="6300" dirty="0" smtClean="0"/>
              <a:t> </a:t>
            </a:r>
            <a:r>
              <a:rPr lang="ru-RU" sz="6300" dirty="0" err="1" smtClean="0"/>
              <a:t>fix</a:t>
            </a:r>
            <a:r>
              <a:rPr lang="ru-RU" sz="6300" dirty="0" smtClean="0"/>
              <a:t>) – исправлять</a:t>
            </a:r>
          </a:p>
          <a:p>
            <a:pPr marL="0" indent="540000">
              <a:lnSpc>
                <a:spcPct val="170000"/>
              </a:lnSpc>
              <a:buNone/>
            </a:pPr>
            <a:r>
              <a:rPr lang="ru-RU" sz="6300" dirty="0" smtClean="0"/>
              <a:t>2.Образование существительных с помощью аффиксов -ор, -ка:</a:t>
            </a:r>
          </a:p>
          <a:p>
            <a:pPr indent="540000">
              <a:lnSpc>
                <a:spcPct val="170000"/>
              </a:lnSpc>
            </a:pPr>
            <a:r>
              <a:rPr lang="ru-RU" sz="6300" dirty="0" smtClean="0"/>
              <a:t>(1)</a:t>
            </a:r>
            <a:r>
              <a:rPr lang="ru-RU" sz="6300" i="1" dirty="0" smtClean="0"/>
              <a:t>Архиватор</a:t>
            </a:r>
            <a:r>
              <a:rPr lang="ru-RU" sz="6300" dirty="0" smtClean="0"/>
              <a:t> (</a:t>
            </a:r>
            <a:r>
              <a:rPr lang="ru-RU" sz="6300" dirty="0" err="1" smtClean="0"/>
              <a:t>archive</a:t>
            </a:r>
            <a:r>
              <a:rPr lang="ru-RU" sz="6300" dirty="0" smtClean="0"/>
              <a:t>) – программа для упаковки файлов.</a:t>
            </a:r>
          </a:p>
          <a:p>
            <a:pPr indent="540000">
              <a:lnSpc>
                <a:spcPct val="170000"/>
              </a:lnSpc>
            </a:pPr>
            <a:r>
              <a:rPr lang="ru-RU" sz="6300" dirty="0" smtClean="0"/>
              <a:t>(2)</a:t>
            </a:r>
            <a:r>
              <a:rPr lang="ru-RU" sz="6300" i="1" dirty="0" smtClean="0"/>
              <a:t>Симка</a:t>
            </a:r>
            <a:r>
              <a:rPr lang="ru-RU" sz="6300" dirty="0" smtClean="0"/>
              <a:t> (SIMM) – модуль памяти SIMM, также SIM-карта.</a:t>
            </a:r>
          </a:p>
          <a:p>
            <a:pPr indent="540000">
              <a:lnSpc>
                <a:spcPct val="170000"/>
              </a:lnSpc>
            </a:pPr>
            <a:r>
              <a:rPr lang="ru-RU" sz="6300" dirty="0" smtClean="0"/>
              <a:t>(1)Егор схоже со словом </a:t>
            </a:r>
            <a:r>
              <a:rPr lang="ru-RU" sz="6300" dirty="0" err="1" smtClean="0"/>
              <a:t>error</a:t>
            </a:r>
            <a:r>
              <a:rPr lang="ru-RU" sz="6300" dirty="0" smtClean="0"/>
              <a:t> – ошибка;</a:t>
            </a:r>
          </a:p>
          <a:p>
            <a:pPr indent="540000">
              <a:lnSpc>
                <a:spcPct val="170000"/>
              </a:lnSpc>
            </a:pPr>
            <a:r>
              <a:rPr lang="ru-RU" sz="6300" dirty="0" smtClean="0"/>
              <a:t> (2)Батон имеет сходства со словом </a:t>
            </a:r>
            <a:r>
              <a:rPr lang="ru-RU" sz="6300" dirty="0" err="1" smtClean="0"/>
              <a:t>button</a:t>
            </a:r>
            <a:r>
              <a:rPr lang="ru-RU" sz="6300" dirty="0" smtClean="0"/>
              <a:t> – кнопка;</a:t>
            </a:r>
          </a:p>
          <a:p>
            <a:pPr indent="540000">
              <a:lnSpc>
                <a:spcPct val="170000"/>
              </a:lnSpc>
            </a:pPr>
            <a:r>
              <a:rPr lang="ru-RU" sz="6300" dirty="0" smtClean="0"/>
              <a:t> (3)Шаровары похоже на </a:t>
            </a:r>
            <a:r>
              <a:rPr lang="ru-RU" sz="6300" dirty="0" err="1" smtClean="0"/>
              <a:t>shareware</a:t>
            </a:r>
            <a:r>
              <a:rPr lang="ru-RU" sz="6300" dirty="0" smtClean="0"/>
              <a:t> – условно-бесплатные программы.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H="1" flipV="1">
            <a:off x="1259632" y="116633"/>
            <a:ext cx="7704855" cy="45352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103</TotalTime>
  <Words>916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ПРОЕКТ   Компьютерный молодёжный сленг </vt:lpstr>
      <vt:lpstr>Цель работы: определить положение компьютерного сленга в современном обществе. </vt:lpstr>
      <vt:lpstr>Сленг: Условия возникновения </vt:lpstr>
      <vt:lpstr>Презентация PowerPoint</vt:lpstr>
      <vt:lpstr>Компьютерный сленг 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сленга в общении </vt:lpstr>
      <vt:lpstr>Использование сленга в работе 3D артиста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  Компьютерный молодёжный сленг</dc:title>
  <dc:creator>Назар Викторович Рогожников</dc:creator>
  <cp:lastModifiedBy>Назар Викторович Рогожников</cp:lastModifiedBy>
  <cp:revision>10</cp:revision>
  <dcterms:created xsi:type="dcterms:W3CDTF">2022-10-31T10:07:18Z</dcterms:created>
  <dcterms:modified xsi:type="dcterms:W3CDTF">2022-11-16T11:29:59Z</dcterms:modified>
</cp:coreProperties>
</file>