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6" r:id="rId9"/>
    <p:sldId id="267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13176"/>
            <a:ext cx="4973571" cy="151216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Ефимищев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 9А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авианосца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Руль и винты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688632" cy="425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Палубная надстройка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37" y="1700808"/>
            <a:ext cx="6480720" cy="478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7687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модель авианосца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изготовить его.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судна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современной областью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судомоделирования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эскизы и чертежи судомодели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движущую конструкцию судомодели.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судомодель.</a:t>
            </a:r>
          </a:p>
          <a:p>
            <a:pPr marL="0" lv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Авианосец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28" y="1752600"/>
            <a:ext cx="775454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Судомоделирование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Соревнования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судомоделированию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Категории </a:t>
            </a:r>
            <a:r>
              <a:rPr lang="ru-RU" sz="3300" dirty="0"/>
              <a:t>моделей:</a:t>
            </a:r>
          </a:p>
          <a:p>
            <a:pPr lvl="0"/>
            <a:r>
              <a:rPr lang="ru-RU" sz="3300" dirty="0"/>
              <a:t>модели с резиновым двигателем надводные;</a:t>
            </a:r>
          </a:p>
          <a:p>
            <a:pPr lvl="0"/>
            <a:r>
              <a:rPr lang="ru-RU" sz="3300" dirty="0"/>
              <a:t>модели с резиновым двигателем подводные;</a:t>
            </a:r>
          </a:p>
          <a:p>
            <a:pPr lvl="0"/>
            <a:r>
              <a:rPr lang="ru-RU" sz="3300" dirty="0"/>
              <a:t>модели с электрическим двигателем гражданские;</a:t>
            </a:r>
          </a:p>
          <a:p>
            <a:pPr lvl="0"/>
            <a:r>
              <a:rPr lang="ru-RU" sz="3300" dirty="0"/>
              <a:t>модели с электрическим двигателем военные;</a:t>
            </a:r>
          </a:p>
          <a:p>
            <a:pPr lvl="0"/>
            <a:r>
              <a:rPr lang="ru-RU" sz="3300" dirty="0"/>
              <a:t>модели с электрическим двигателем </a:t>
            </a:r>
            <a:r>
              <a:rPr lang="ru-RU" sz="3300" dirty="0" smtClean="0"/>
              <a:t>подводные;</a:t>
            </a:r>
            <a:endParaRPr lang="ru-RU" sz="3300" dirty="0"/>
          </a:p>
          <a:p>
            <a:pPr lvl="0"/>
            <a:r>
              <a:rPr lang="ru-RU" sz="3300" dirty="0"/>
              <a:t>кордовые модели с двигателем внутреннего сгорания;</a:t>
            </a:r>
          </a:p>
          <a:p>
            <a:pPr lvl="0"/>
            <a:r>
              <a:rPr lang="ru-RU" sz="3300" dirty="0"/>
              <a:t>яхты;</a:t>
            </a:r>
          </a:p>
          <a:p>
            <a:pPr lvl="0"/>
            <a:r>
              <a:rPr lang="ru-RU" sz="3300" dirty="0"/>
              <a:t>радиоуправляемые модели. </a:t>
            </a:r>
            <a:endParaRPr lang="ru-RU" sz="3300" dirty="0" smtClean="0"/>
          </a:p>
          <a:p>
            <a:pPr lvl="0"/>
            <a:endParaRPr lang="ru-RU" sz="3300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61302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Радиоуправляемые судомодели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73143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2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7889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модели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07" y="1752600"/>
            <a:ext cx="730258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элементы модели</a:t>
            </a:r>
            <a:endParaRPr lang="ru-RU" dirty="0"/>
          </a:p>
        </p:txBody>
      </p:sp>
      <p:pic>
        <p:nvPicPr>
          <p:cNvPr id="6146" name="Picture 2" descr="C:\уроки\9\проекты на зачет 9 класс 2022\Ефимищев\Фото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0409"/>
            <a:ext cx="6480720" cy="52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редуктора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1875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Электрическая часть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264696" cy="46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</TotalTime>
  <Words>116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Модель авианосца AKAGI</vt:lpstr>
      <vt:lpstr>Цель и задачи </vt:lpstr>
      <vt:lpstr>Авианосец AKAGI</vt:lpstr>
      <vt:lpstr>Судомоделирование. Соревнования по судомоделированию </vt:lpstr>
      <vt:lpstr>Радиоуправляемые судомодели</vt:lpstr>
      <vt:lpstr>Проектирование модели AKAGI </vt:lpstr>
      <vt:lpstr>Основные элементы модели</vt:lpstr>
      <vt:lpstr>Сборка редуктора</vt:lpstr>
      <vt:lpstr>Электрическая часть</vt:lpstr>
      <vt:lpstr>Руль и винты</vt:lpstr>
      <vt:lpstr>Палубная надстройка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авианосца AKAGI</dc:title>
  <dc:creator>Назар Викторович Рогожников</dc:creator>
  <cp:lastModifiedBy>Назар Викторович Рогожников</cp:lastModifiedBy>
  <cp:revision>5</cp:revision>
  <dcterms:created xsi:type="dcterms:W3CDTF">2022-10-27T09:43:45Z</dcterms:created>
  <dcterms:modified xsi:type="dcterms:W3CDTF">2022-10-27T10:59:49Z</dcterms:modified>
</cp:coreProperties>
</file>